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740229"/>
            <a:ext cx="7766936" cy="1672045"/>
          </a:xfrm>
        </p:spPr>
        <p:txBody>
          <a:bodyPr/>
          <a:lstStyle/>
          <a:p>
            <a:pPr algn="ctr"/>
            <a:r>
              <a:rPr lang="sk-SK" dirty="0" smtClean="0"/>
              <a:t>Denný stacionár, miesto, kde to žije...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2934789"/>
            <a:ext cx="7766936" cy="1576251"/>
          </a:xfrm>
        </p:spPr>
        <p:txBody>
          <a:bodyPr/>
          <a:lstStyle/>
          <a:p>
            <a:pPr algn="ctr"/>
            <a:r>
              <a:rPr lang="sk-SK" b="1" dirty="0" smtClean="0"/>
              <a:t>Námestie J. Borodáča1, Žilina 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3" y="4093029"/>
            <a:ext cx="5216435" cy="2292826"/>
          </a:xfrm>
          <a:prstGeom prst="rect">
            <a:avLst/>
          </a:prstGeom>
        </p:spPr>
      </p:pic>
      <p:pic>
        <p:nvPicPr>
          <p:cNvPr id="5" name="Obrázok 4" descr="Obrázok, na ktorom je kvet, kruh, žltý, umenie&#10;&#10;Automaticky generovaný pop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7" y="796766"/>
            <a:ext cx="745490" cy="52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06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8061" y="79346"/>
            <a:ext cx="7766936" cy="382208"/>
          </a:xfrm>
        </p:spPr>
        <p:txBody>
          <a:bodyPr/>
          <a:lstStyle/>
          <a:p>
            <a:pPr algn="ctr"/>
            <a:r>
              <a:rPr lang="sk-SK" sz="1800" b="1" dirty="0" smtClean="0"/>
              <a:t>Aký je náš cieľ</a:t>
            </a:r>
            <a:endParaRPr lang="sk-SK" sz="1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03862" y="635726"/>
            <a:ext cx="6809477" cy="5730240"/>
          </a:xfrm>
        </p:spPr>
        <p:txBody>
          <a:bodyPr>
            <a:normAutofit/>
          </a:bodyPr>
          <a:lstStyle/>
          <a:p>
            <a:pPr algn="l"/>
            <a:r>
              <a:rPr lang="sk-SK" sz="1400" b="1" dirty="0" smtClean="0"/>
              <a:t>Prinášať jedinečné spôsoby sociálnej práce v skvelej atmosfére. Chceme, aby naše zariadenie bolo miesto pre aktívne strávený čas dňa našich prijímateľov, kde sa dobre cítia, ale aj stretnú nových priateľov. Miesto, kde sa budú s radosťou a úsmevom na tvári vracať.</a:t>
            </a:r>
          </a:p>
          <a:p>
            <a:pPr algn="l"/>
            <a:r>
              <a:rPr lang="sk-SK" sz="1400" b="1" dirty="0" smtClean="0"/>
              <a:t> </a:t>
            </a:r>
            <a:r>
              <a:rPr lang="sk-SK" sz="1400" b="1" dirty="0" smtClean="0">
                <a:solidFill>
                  <a:srgbClr val="FF0000"/>
                </a:solidFill>
              </a:rPr>
              <a:t>RODINA, ktorá pochopí, vypočuje, pomôže:</a:t>
            </a:r>
          </a:p>
          <a:p>
            <a:pPr marL="171450" indent="-171450" algn="l">
              <a:buFontTx/>
              <a:buChar char="-"/>
            </a:pPr>
            <a:r>
              <a:rPr lang="sk-SK" sz="1400" dirty="0" smtClean="0"/>
              <a:t>- </a:t>
            </a:r>
            <a:r>
              <a:rPr lang="sk-SK" sz="1600" dirty="0" smtClean="0"/>
              <a:t>napomáhať</a:t>
            </a:r>
            <a:r>
              <a:rPr lang="sk-SK" sz="1600" b="1" dirty="0" smtClean="0"/>
              <a:t> lepšej integrácií prijímateľov sociálnej služby do spoločenského života s   poskytovaním sociálnej služby v súlade s ich potrebami bez ohľadu na vek, pohlavie, spoločenské postavenie, etnikum, náboženstvo, fyzické alebo duševné postihnutie či politickú alebo ideologickú príslušnosť,</a:t>
            </a:r>
          </a:p>
          <a:p>
            <a:pPr marL="171450" indent="-171450" algn="l">
              <a:buFontTx/>
              <a:buChar char="-"/>
            </a:pPr>
            <a:r>
              <a:rPr lang="sk-SK" sz="1600" b="1" dirty="0" smtClean="0"/>
              <a:t>- vytvárať také podmienky, ktoré umožňujú čo najdôstojnejšie prežitie života prijímateľa, vyplniť voľný čas vhodnými aktivitami,</a:t>
            </a:r>
          </a:p>
          <a:p>
            <a:pPr marL="171450" indent="-171450" algn="l">
              <a:buFontTx/>
              <a:buChar char="-"/>
            </a:pPr>
            <a:r>
              <a:rPr lang="sk-SK" sz="1600" b="1" dirty="0" smtClean="0"/>
              <a:t>- zlepšovať kvalitu života prijímateľa a jeho rodiny, blízkymi a komunitou,</a:t>
            </a:r>
          </a:p>
          <a:p>
            <a:pPr marL="171450" indent="-171450" algn="l">
              <a:buFontTx/>
              <a:buChar char="-"/>
            </a:pPr>
            <a:r>
              <a:rPr lang="sk-SK" sz="1600" b="1" dirty="0" smtClean="0"/>
              <a:t>- mať najlepší tím odborníkov, ktorí sú erudovaní na vykonávanie odborných, obslužných a ďalších činností zameraných na prijímateľa sociálnej služby, podporovať ich v ďalšom vzdelávaní, rovnako v profesionálnom ako aj osobnostnom raste,</a:t>
            </a:r>
          </a:p>
          <a:p>
            <a:pPr marL="171450" indent="-171450" algn="l">
              <a:buFontTx/>
              <a:buChar char="-"/>
            </a:pPr>
            <a:r>
              <a:rPr lang="sk-SK" sz="1600" b="1" dirty="0" smtClean="0"/>
              <a:t>- pomáhať udržať a podporovať prijímateľov čo najdlhšiu možnú mieru v samostatnosti. </a:t>
            </a:r>
          </a:p>
          <a:p>
            <a:pPr marL="171450" indent="-171450" algn="l">
              <a:buFontTx/>
              <a:buChar char="-"/>
            </a:pPr>
            <a:endParaRPr lang="sk-SK" sz="12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643" y="2686075"/>
            <a:ext cx="3622597" cy="1629542"/>
          </a:xfrm>
          <a:prstGeom prst="rect">
            <a:avLst/>
          </a:prstGeom>
        </p:spPr>
      </p:pic>
      <p:pic>
        <p:nvPicPr>
          <p:cNvPr id="5" name="Obrázok 4" descr="Obrázok, na ktorom je kvet, kruh, žltý, umenie&#10;&#10;Automaticky generovaný pop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82" y="372518"/>
            <a:ext cx="745490" cy="52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17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8160" y="478972"/>
            <a:ext cx="1680754" cy="304799"/>
          </a:xfrm>
        </p:spPr>
        <p:txBody>
          <a:bodyPr>
            <a:normAutofit fontScale="90000"/>
          </a:bodyPr>
          <a:lstStyle/>
          <a:p>
            <a:pPr algn="ctr"/>
            <a:r>
              <a:rPr lang="sk-SK" sz="1600" b="1" dirty="0" smtClean="0"/>
              <a:t>Aká je naša predstava</a:t>
            </a:r>
            <a:endParaRPr lang="sk-SK" sz="16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283131" y="1185229"/>
            <a:ext cx="5929910" cy="3880773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Spokojní prijímatelia sociálnej služby s merateľnými krátkodobými i dlhodobými cieľmi. Chceme neustále zlepšovať a posúvať naše i ich hranice. Sociálna rehabilitácia, tréning pamäte, pracovná činnosť, ktoré cibria mozog a jemnú motoriku, matematická a jazyková zručnosť ...............</a:t>
            </a:r>
          </a:p>
          <a:p>
            <a:r>
              <a:rPr lang="sk-SK" dirty="0" smtClean="0"/>
              <a:t>Zachovanie optimálnej funkčnosti vo svojom prirodzenom prostredí s ohľadom na:</a:t>
            </a:r>
          </a:p>
          <a:p>
            <a:r>
              <a:rPr lang="sk-SK" dirty="0" smtClean="0"/>
              <a:t>- prevenciu straty funkčných schopností,</a:t>
            </a:r>
          </a:p>
          <a:p>
            <a:r>
              <a:rPr lang="sk-SK" dirty="0" smtClean="0"/>
              <a:t>- spomalenie straty funkčných schopností,</a:t>
            </a:r>
          </a:p>
          <a:p>
            <a:r>
              <a:rPr lang="sk-SK" dirty="0" smtClean="0"/>
              <a:t>- zvyšovaním a nápravou funkčných  schopností</a:t>
            </a:r>
          </a:p>
          <a:p>
            <a:r>
              <a:rPr lang="sk-SK" dirty="0" smtClean="0"/>
              <a:t>- udržaním aktuálnych funkčných schopností.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0049" y="1982858"/>
            <a:ext cx="6039393" cy="2770364"/>
          </a:xfrm>
          <a:prstGeom prst="rect">
            <a:avLst/>
          </a:prstGeom>
        </p:spPr>
      </p:pic>
      <p:pic>
        <p:nvPicPr>
          <p:cNvPr id="5" name="Obrázok 4" descr="Obrázok, na ktorom je kvet, kruh, žltý, umenie&#10;&#10;Automaticky generovaný pop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01" y="458085"/>
            <a:ext cx="745490" cy="52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91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111" y="583475"/>
            <a:ext cx="1682689" cy="296092"/>
          </a:xfrm>
        </p:spPr>
        <p:txBody>
          <a:bodyPr>
            <a:normAutofit fontScale="90000"/>
          </a:bodyPr>
          <a:lstStyle/>
          <a:p>
            <a:r>
              <a:rPr lang="sk-SK" sz="1600" b="1" dirty="0" smtClean="0"/>
              <a:t>  Naša </a:t>
            </a:r>
            <a:r>
              <a:rPr lang="sk-SK" sz="1600" b="1" dirty="0" smtClean="0"/>
              <a:t>stratégia</a:t>
            </a:r>
            <a:endParaRPr lang="sk-SK" sz="16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07369" y="993641"/>
            <a:ext cx="9363648" cy="3308394"/>
          </a:xfrm>
        </p:spPr>
        <p:txBody>
          <a:bodyPr>
            <a:normAutofit/>
          </a:bodyPr>
          <a:lstStyle/>
          <a:p>
            <a:r>
              <a:rPr lang="sk-SK" sz="1400" smtClean="0"/>
              <a:t>- </a:t>
            </a:r>
            <a:r>
              <a:rPr lang="sk-SK" sz="1400" dirty="0" smtClean="0"/>
              <a:t>zabezpečiť dostupnosť sociálnej služby v súlade s potrebami obyvateľov mesta,</a:t>
            </a:r>
          </a:p>
          <a:p>
            <a:r>
              <a:rPr lang="sk-SK" sz="1400" dirty="0" smtClean="0"/>
              <a:t>- podporovať a realizovať prechod prijímateľov sociálnej služby z inštitucionálnej formy starostlivosti na starostlivosť v </a:t>
            </a:r>
            <a:r>
              <a:rPr lang="sk-SK" sz="1400" b="1" dirty="0" smtClean="0"/>
              <a:t>prirodzenom prostredí prijímateľa </a:t>
            </a:r>
            <a:r>
              <a:rPr lang="sk-SK" sz="1400" dirty="0" smtClean="0"/>
              <a:t>a komunitnú starostlivosť.</a:t>
            </a:r>
          </a:p>
          <a:p>
            <a:r>
              <a:rPr lang="sk-SK" sz="1400" dirty="0" smtClean="0"/>
              <a:t>- zvyšovať kvalitu poskytovanej sociálnej službe a prispôsobiť ju osobitným požiadavkám každého prijímateľa,</a:t>
            </a:r>
          </a:p>
          <a:p>
            <a:r>
              <a:rPr lang="sk-SK" sz="1400" dirty="0" smtClean="0"/>
              <a:t>- zvyšovať informovanosť o poskytovaní tejto sociálnej službe,</a:t>
            </a:r>
          </a:p>
          <a:p>
            <a:r>
              <a:rPr lang="sk-SK" sz="1400" dirty="0" smtClean="0"/>
              <a:t>- </a:t>
            </a:r>
            <a:r>
              <a:rPr lang="sk-SK" sz="1400" b="1" dirty="0" smtClean="0"/>
              <a:t>budovať dobré meno zariadenia,</a:t>
            </a:r>
          </a:p>
          <a:p>
            <a:r>
              <a:rPr lang="sk-SK" sz="1400" dirty="0" smtClean="0"/>
              <a:t>- vytvárať príjemnú klímu v našej menšej komunite,</a:t>
            </a:r>
          </a:p>
          <a:p>
            <a:r>
              <a:rPr lang="sk-SK" sz="1400" dirty="0" smtClean="0"/>
              <a:t>- podporovať zdravý životný štýl prijímateľov, pravidelné pohybové aktivity a práca v našej záhrade. Pobyt na čerstvom vzduchu a pravidelné prechádzky do okolia zariadenia. </a:t>
            </a:r>
            <a:endParaRPr lang="sk-SK" sz="14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63" y="4302035"/>
            <a:ext cx="5158860" cy="2364284"/>
          </a:xfrm>
          <a:prstGeom prst="rect">
            <a:avLst/>
          </a:prstGeom>
        </p:spPr>
      </p:pic>
      <p:pic>
        <p:nvPicPr>
          <p:cNvPr id="5" name="Obrázok 4" descr="Obrázok, na ktorom je kvet, kruh, žltý, umenie&#10;&#10;Automaticky generovaný pop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15" y="467226"/>
            <a:ext cx="745490" cy="52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733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525935" cy="383177"/>
          </a:xfrm>
        </p:spPr>
        <p:txBody>
          <a:bodyPr>
            <a:normAutofit/>
          </a:bodyPr>
          <a:lstStyle/>
          <a:p>
            <a:r>
              <a:rPr lang="sk-SK" sz="1600" dirty="0" smtClean="0"/>
              <a:t>Niečo o nás:</a:t>
            </a:r>
            <a:endParaRPr lang="sk-SK" sz="1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7334" y="1114698"/>
            <a:ext cx="8596668" cy="1881052"/>
          </a:xfrm>
        </p:spPr>
        <p:txBody>
          <a:bodyPr/>
          <a:lstStyle/>
          <a:p>
            <a:r>
              <a:rPr lang="sk-SK" dirty="0" smtClean="0"/>
              <a:t>Denný stacionár, Námestie J. </a:t>
            </a:r>
            <a:r>
              <a:rPr lang="sk-SK" dirty="0" err="1" smtClean="0"/>
              <a:t>Borodáča</a:t>
            </a:r>
            <a:r>
              <a:rPr lang="sk-SK" dirty="0" smtClean="0"/>
              <a:t> 1, Žilina je forma ambulantnej sociálnej služby.</a:t>
            </a:r>
          </a:p>
          <a:p>
            <a:r>
              <a:rPr lang="sk-SK" dirty="0" smtClean="0"/>
              <a:t>Pracovná doba Denného stacionára je od 7,00 hod. do 16.00 hod.</a:t>
            </a:r>
          </a:p>
          <a:p>
            <a:r>
              <a:rPr lang="sk-SK" dirty="0" smtClean="0"/>
              <a:t>Priemerný počet prijímateľov sociálnej služby za rok </a:t>
            </a:r>
            <a:r>
              <a:rPr lang="sk-SK" dirty="0" smtClean="0"/>
              <a:t>2025 </a:t>
            </a:r>
            <a:r>
              <a:rPr lang="sk-SK" dirty="0" smtClean="0"/>
              <a:t>je </a:t>
            </a:r>
            <a:r>
              <a:rPr lang="sk-SK" dirty="0" smtClean="0"/>
              <a:t>9 </a:t>
            </a:r>
            <a:r>
              <a:rPr lang="sk-SK" dirty="0" smtClean="0"/>
              <a:t>prijímateľov.</a:t>
            </a:r>
          </a:p>
          <a:p>
            <a:r>
              <a:rPr lang="sk-SK" dirty="0" smtClean="0"/>
              <a:t>Počet zamestnancov </a:t>
            </a:r>
            <a:r>
              <a:rPr lang="sk-SK" dirty="0" smtClean="0"/>
              <a:t>3.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60320"/>
            <a:ext cx="1870872" cy="1778923"/>
          </a:xfrm>
          <a:prstGeom prst="rect">
            <a:avLst/>
          </a:prstGeom>
        </p:spPr>
      </p:pic>
      <p:pic>
        <p:nvPicPr>
          <p:cNvPr id="6" name="Obrázok 5" descr="Obrázok, na ktorom je kvet, kruh, žltý, umenie&#10;&#10;Automaticky generovaný popi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19" y="346392"/>
            <a:ext cx="745490" cy="52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2661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</TotalTime>
  <Words>434</Words>
  <Application>Microsoft Office PowerPoint</Application>
  <PresentationFormat>Širokouhlá</PresentationFormat>
  <Paragraphs>30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Fazeta</vt:lpstr>
      <vt:lpstr>Denný stacionár, miesto, kde to žije...</vt:lpstr>
      <vt:lpstr>Aký je náš cieľ</vt:lpstr>
      <vt:lpstr>Aká je naša predstava</vt:lpstr>
      <vt:lpstr>  Naša stratégia</vt:lpstr>
      <vt:lpstr>Niečo o nás: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Denný stacionár, miesto, kde to žije</dc:title>
  <dc:creator>User1</dc:creator>
  <cp:lastModifiedBy>User1</cp:lastModifiedBy>
  <cp:revision>20</cp:revision>
  <dcterms:created xsi:type="dcterms:W3CDTF">2023-01-25T05:46:13Z</dcterms:created>
  <dcterms:modified xsi:type="dcterms:W3CDTF">2026-06-08T07:06:37Z</dcterms:modified>
</cp:coreProperties>
</file>