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3"/>
  </p:sldMasterIdLst>
  <p:sldIdLst>
    <p:sldId id="256" r:id="rId4"/>
    <p:sldId id="311" r:id="rId5"/>
    <p:sldId id="348" r:id="rId6"/>
    <p:sldId id="314" r:id="rId7"/>
    <p:sldId id="353" r:id="rId8"/>
    <p:sldId id="349" r:id="rId9"/>
    <p:sldId id="350" r:id="rId10"/>
    <p:sldId id="351" r:id="rId11"/>
    <p:sldId id="352" r:id="rId12"/>
    <p:sldId id="293" r:id="rId13"/>
  </p:sldIdLst>
  <p:sldSz cx="12192000" cy="6858000"/>
  <p:notesSz cx="6797675" cy="9926638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  <a:srgbClr val="084819"/>
    <a:srgbClr val="0E5A30"/>
    <a:srgbClr val="0A5E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18C4C8E-45EC-48A1-BE91-E652066EAC6A}" v="20" dt="2024-12-03T15:19:46.63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redný štýl 2 - zvýrazneni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Stredný štýl 2 - zvýraznenie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EB344D84-9AFB-497E-A393-DC336BA19D2E}" styleName="Stredný štýl 3 - zvýraznenie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4" autoAdjust="0"/>
    <p:restoredTop sz="96357" autoAdjust="0"/>
  </p:normalViewPr>
  <p:slideViewPr>
    <p:cSldViewPr snapToGrid="0">
      <p:cViewPr varScale="1">
        <p:scale>
          <a:sx n="104" d="100"/>
          <a:sy n="104" d="100"/>
        </p:scale>
        <p:origin x="79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microsoft.com/office/2016/11/relationships/changesInfo" Target="changesInfos/changesInfo1.xml"/><Relationship Id="rId3" Type="http://schemas.openxmlformats.org/officeDocument/2006/relationships/slideMaster" Target="slideMasters/slideMaster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viewProps" Target="viewProps.xml"/><Relationship Id="rId10" Type="http://schemas.openxmlformats.org/officeDocument/2006/relationships/slide" Target="slides/slide7.xml"/><Relationship Id="rId19" Type="http://schemas.microsoft.com/office/2015/10/relationships/revisionInfo" Target="revisionInfo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ausnerová Liliana Mgr." userId="db80f0fc-26cf-455e-b539-8bdd3681b55a" providerId="ADAL" clId="{418C4C8E-45EC-48A1-BE91-E652066EAC6A}"/>
    <pc:docChg chg="undo custSel addSld delSld modSld">
      <pc:chgData name="Hausnerová Liliana Mgr." userId="db80f0fc-26cf-455e-b539-8bdd3681b55a" providerId="ADAL" clId="{418C4C8E-45EC-48A1-BE91-E652066EAC6A}" dt="2024-12-04T12:43:39.661" v="2366" actId="20577"/>
      <pc:docMkLst>
        <pc:docMk/>
      </pc:docMkLst>
      <pc:sldChg chg="modSp mod">
        <pc:chgData name="Hausnerová Liliana Mgr." userId="db80f0fc-26cf-455e-b539-8bdd3681b55a" providerId="ADAL" clId="{418C4C8E-45EC-48A1-BE91-E652066EAC6A}" dt="2024-12-03T10:06:16.308" v="32" actId="20577"/>
        <pc:sldMkLst>
          <pc:docMk/>
          <pc:sldMk cId="3594523025" sldId="256"/>
        </pc:sldMkLst>
        <pc:spChg chg="mod">
          <ac:chgData name="Hausnerová Liliana Mgr." userId="db80f0fc-26cf-455e-b539-8bdd3681b55a" providerId="ADAL" clId="{418C4C8E-45EC-48A1-BE91-E652066EAC6A}" dt="2024-12-03T10:06:16.308" v="32" actId="20577"/>
          <ac:spMkLst>
            <pc:docMk/>
            <pc:sldMk cId="3594523025" sldId="256"/>
            <ac:spMk id="2" creationId="{00000000-0000-0000-0000-000000000000}"/>
          </ac:spMkLst>
        </pc:spChg>
        <pc:spChg chg="mod">
          <ac:chgData name="Hausnerová Liliana Mgr." userId="db80f0fc-26cf-455e-b539-8bdd3681b55a" providerId="ADAL" clId="{418C4C8E-45EC-48A1-BE91-E652066EAC6A}" dt="2024-12-03T10:05:50.971" v="3" actId="20577"/>
          <ac:spMkLst>
            <pc:docMk/>
            <pc:sldMk cId="3594523025" sldId="256"/>
            <ac:spMk id="3" creationId="{00000000-0000-0000-0000-000000000000}"/>
          </ac:spMkLst>
        </pc:spChg>
      </pc:sldChg>
      <pc:sldChg chg="modSp mod">
        <pc:chgData name="Hausnerová Liliana Mgr." userId="db80f0fc-26cf-455e-b539-8bdd3681b55a" providerId="ADAL" clId="{418C4C8E-45EC-48A1-BE91-E652066EAC6A}" dt="2024-12-04T12:43:39.661" v="2366" actId="20577"/>
        <pc:sldMkLst>
          <pc:docMk/>
          <pc:sldMk cId="1255320539" sldId="311"/>
        </pc:sldMkLst>
        <pc:spChg chg="mod">
          <ac:chgData name="Hausnerová Liliana Mgr." userId="db80f0fc-26cf-455e-b539-8bdd3681b55a" providerId="ADAL" clId="{418C4C8E-45EC-48A1-BE91-E652066EAC6A}" dt="2024-12-04T12:43:39.661" v="2366" actId="20577"/>
          <ac:spMkLst>
            <pc:docMk/>
            <pc:sldMk cId="1255320539" sldId="311"/>
            <ac:spMk id="11" creationId="{86A6D473-99C7-48DF-8B48-469BFC8D4A1A}"/>
          </ac:spMkLst>
        </pc:spChg>
      </pc:sldChg>
      <pc:sldChg chg="modSp del mod">
        <pc:chgData name="Hausnerová Liliana Mgr." userId="db80f0fc-26cf-455e-b539-8bdd3681b55a" providerId="ADAL" clId="{418C4C8E-45EC-48A1-BE91-E652066EAC6A}" dt="2024-12-03T10:30:00.106" v="1063" actId="2696"/>
        <pc:sldMkLst>
          <pc:docMk/>
          <pc:sldMk cId="2183862056" sldId="312"/>
        </pc:sldMkLst>
        <pc:spChg chg="mod">
          <ac:chgData name="Hausnerová Liliana Mgr." userId="db80f0fc-26cf-455e-b539-8bdd3681b55a" providerId="ADAL" clId="{418C4C8E-45EC-48A1-BE91-E652066EAC6A}" dt="2024-12-03T10:29:34.757" v="1062" actId="20577"/>
          <ac:spMkLst>
            <pc:docMk/>
            <pc:sldMk cId="2183862056" sldId="312"/>
            <ac:spMk id="4" creationId="{2CE75798-E245-D94B-0546-A11EFCC19887}"/>
          </ac:spMkLst>
        </pc:spChg>
        <pc:spChg chg="mod">
          <ac:chgData name="Hausnerová Liliana Mgr." userId="db80f0fc-26cf-455e-b539-8bdd3681b55a" providerId="ADAL" clId="{418C4C8E-45EC-48A1-BE91-E652066EAC6A}" dt="2024-12-03T10:29:08.472" v="1033" actId="20577"/>
          <ac:spMkLst>
            <pc:docMk/>
            <pc:sldMk cId="2183862056" sldId="312"/>
            <ac:spMk id="21" creationId="{3479C707-2BC8-479C-920C-AC1292A8107F}"/>
          </ac:spMkLst>
        </pc:spChg>
      </pc:sldChg>
      <pc:sldChg chg="addSp delSp modSp mod">
        <pc:chgData name="Hausnerová Liliana Mgr." userId="db80f0fc-26cf-455e-b539-8bdd3681b55a" providerId="ADAL" clId="{418C4C8E-45EC-48A1-BE91-E652066EAC6A}" dt="2024-12-03T15:13:47.163" v="2283" actId="20577"/>
        <pc:sldMkLst>
          <pc:docMk/>
          <pc:sldMk cId="313846293" sldId="314"/>
        </pc:sldMkLst>
        <pc:spChg chg="add del mod">
          <ac:chgData name="Hausnerová Liliana Mgr." userId="db80f0fc-26cf-455e-b539-8bdd3681b55a" providerId="ADAL" clId="{418C4C8E-45EC-48A1-BE91-E652066EAC6A}" dt="2024-12-03T15:12:00.543" v="2056" actId="478"/>
          <ac:spMkLst>
            <pc:docMk/>
            <pc:sldMk cId="313846293" sldId="314"/>
            <ac:spMk id="2" creationId="{0A50D753-8D5D-8F69-D324-1EBF99B60F5B}"/>
          </ac:spMkLst>
        </pc:spChg>
        <pc:graphicFrameChg chg="mod modGraphic">
          <ac:chgData name="Hausnerová Liliana Mgr." userId="db80f0fc-26cf-455e-b539-8bdd3681b55a" providerId="ADAL" clId="{418C4C8E-45EC-48A1-BE91-E652066EAC6A}" dt="2024-12-03T15:13:47.163" v="2283" actId="20577"/>
          <ac:graphicFrameMkLst>
            <pc:docMk/>
            <pc:sldMk cId="313846293" sldId="314"/>
            <ac:graphicFrameMk id="3" creationId="{A1DABDE5-6620-F4A2-FE22-0BFA484BF18A}"/>
          </ac:graphicFrameMkLst>
        </pc:graphicFrameChg>
      </pc:sldChg>
      <pc:sldChg chg="del">
        <pc:chgData name="Hausnerová Liliana Mgr." userId="db80f0fc-26cf-455e-b539-8bdd3681b55a" providerId="ADAL" clId="{418C4C8E-45EC-48A1-BE91-E652066EAC6A}" dt="2024-12-03T10:30:03.971" v="1064" actId="2696"/>
        <pc:sldMkLst>
          <pc:docMk/>
          <pc:sldMk cId="1725278614" sldId="347"/>
        </pc:sldMkLst>
      </pc:sldChg>
      <pc:sldChg chg="addSp delSp modSp mod">
        <pc:chgData name="Hausnerová Liliana Mgr." userId="db80f0fc-26cf-455e-b539-8bdd3681b55a" providerId="ADAL" clId="{418C4C8E-45EC-48A1-BE91-E652066EAC6A}" dt="2024-12-03T14:03:14.811" v="2002" actId="20577"/>
        <pc:sldMkLst>
          <pc:docMk/>
          <pc:sldMk cId="130641280" sldId="348"/>
        </pc:sldMkLst>
        <pc:spChg chg="add mod">
          <ac:chgData name="Hausnerová Liliana Mgr." userId="db80f0fc-26cf-455e-b539-8bdd3681b55a" providerId="ADAL" clId="{418C4C8E-45EC-48A1-BE91-E652066EAC6A}" dt="2024-12-03T10:22:29.579" v="789" actId="1035"/>
          <ac:spMkLst>
            <pc:docMk/>
            <pc:sldMk cId="130641280" sldId="348"/>
            <ac:spMk id="3" creationId="{B5904A0E-CF2F-65F3-B701-C3AD3C45DFDD}"/>
          </ac:spMkLst>
        </pc:spChg>
        <pc:spChg chg="mod">
          <ac:chgData name="Hausnerová Liliana Mgr." userId="db80f0fc-26cf-455e-b539-8bdd3681b55a" providerId="ADAL" clId="{418C4C8E-45EC-48A1-BE91-E652066EAC6A}" dt="2024-12-03T14:03:14.811" v="2002" actId="20577"/>
          <ac:spMkLst>
            <pc:docMk/>
            <pc:sldMk cId="130641280" sldId="348"/>
            <ac:spMk id="4" creationId="{2CE75798-E245-D94B-0546-A11EFCC19887}"/>
          </ac:spMkLst>
        </pc:spChg>
        <pc:spChg chg="mod">
          <ac:chgData name="Hausnerová Liliana Mgr." userId="db80f0fc-26cf-455e-b539-8bdd3681b55a" providerId="ADAL" clId="{418C4C8E-45EC-48A1-BE91-E652066EAC6A}" dt="2024-12-03T10:28:54.505" v="1031" actId="313"/>
          <ac:spMkLst>
            <pc:docMk/>
            <pc:sldMk cId="130641280" sldId="348"/>
            <ac:spMk id="21" creationId="{3479C707-2BC8-479C-920C-AC1292A8107F}"/>
          </ac:spMkLst>
        </pc:spChg>
        <pc:spChg chg="mod">
          <ac:chgData name="Hausnerová Liliana Mgr." userId="db80f0fc-26cf-455e-b539-8bdd3681b55a" providerId="ADAL" clId="{418C4C8E-45EC-48A1-BE91-E652066EAC6A}" dt="2024-12-03T10:16:08.814" v="495" actId="6549"/>
          <ac:spMkLst>
            <pc:docMk/>
            <pc:sldMk cId="130641280" sldId="348"/>
            <ac:spMk id="25" creationId="{7ACF5456-9616-4303-AC98-61B22FA086D8}"/>
          </ac:spMkLst>
        </pc:spChg>
        <pc:graphicFrameChg chg="del modGraphic">
          <ac:chgData name="Hausnerová Liliana Mgr." userId="db80f0fc-26cf-455e-b539-8bdd3681b55a" providerId="ADAL" clId="{418C4C8E-45EC-48A1-BE91-E652066EAC6A}" dt="2024-12-03T10:14:22.893" v="467" actId="478"/>
          <ac:graphicFrameMkLst>
            <pc:docMk/>
            <pc:sldMk cId="130641280" sldId="348"/>
            <ac:graphicFrameMk id="2" creationId="{81E96C9B-EAF8-8A2C-4DA7-4AC57BD8F068}"/>
          </ac:graphicFrameMkLst>
        </pc:graphicFrameChg>
        <pc:graphicFrameChg chg="add del">
          <ac:chgData name="Hausnerová Liliana Mgr." userId="db80f0fc-26cf-455e-b539-8bdd3681b55a" providerId="ADAL" clId="{418C4C8E-45EC-48A1-BE91-E652066EAC6A}" dt="2024-12-03T10:22:12.684" v="765" actId="3680"/>
          <ac:graphicFrameMkLst>
            <pc:docMk/>
            <pc:sldMk cId="130641280" sldId="348"/>
            <ac:graphicFrameMk id="5" creationId="{BEEEFCA1-1DC0-F68E-93CC-71BBA29C3668}"/>
          </ac:graphicFrameMkLst>
        </pc:graphicFrameChg>
        <pc:graphicFrameChg chg="add mod">
          <ac:chgData name="Hausnerová Liliana Mgr." userId="db80f0fc-26cf-455e-b539-8bdd3681b55a" providerId="ADAL" clId="{418C4C8E-45EC-48A1-BE91-E652066EAC6A}" dt="2024-12-03T10:22:41.933" v="812"/>
          <ac:graphicFrameMkLst>
            <pc:docMk/>
            <pc:sldMk cId="130641280" sldId="348"/>
            <ac:graphicFrameMk id="6" creationId="{028E6356-21FB-1E78-7824-803DE61C18B1}"/>
          </ac:graphicFrameMkLst>
        </pc:graphicFrameChg>
        <pc:graphicFrameChg chg="add mod modGraphic">
          <ac:chgData name="Hausnerová Liliana Mgr." userId="db80f0fc-26cf-455e-b539-8bdd3681b55a" providerId="ADAL" clId="{418C4C8E-45EC-48A1-BE91-E652066EAC6A}" dt="2024-12-03T10:28:39.531" v="1030" actId="14100"/>
          <ac:graphicFrameMkLst>
            <pc:docMk/>
            <pc:sldMk cId="130641280" sldId="348"/>
            <ac:graphicFrameMk id="8" creationId="{49700805-B641-24AC-0A1B-D3F350B67D25}"/>
          </ac:graphicFrameMkLst>
        </pc:graphicFrameChg>
        <pc:picChg chg="add del mod">
          <ac:chgData name="Hausnerová Liliana Mgr." userId="db80f0fc-26cf-455e-b539-8bdd3681b55a" providerId="ADAL" clId="{418C4C8E-45EC-48A1-BE91-E652066EAC6A}" dt="2024-12-03T10:23:15.634" v="815" actId="478"/>
          <ac:picMkLst>
            <pc:docMk/>
            <pc:sldMk cId="130641280" sldId="348"/>
            <ac:picMk id="7" creationId="{F4DBC3FF-7226-D06C-2113-86ADB8181727}"/>
          </ac:picMkLst>
        </pc:picChg>
      </pc:sldChg>
      <pc:sldChg chg="delSp modSp mod">
        <pc:chgData name="Hausnerová Liliana Mgr." userId="db80f0fc-26cf-455e-b539-8bdd3681b55a" providerId="ADAL" clId="{418C4C8E-45EC-48A1-BE91-E652066EAC6A}" dt="2024-12-03T12:08:46.271" v="1427" actId="20577"/>
        <pc:sldMkLst>
          <pc:docMk/>
          <pc:sldMk cId="2272487295" sldId="349"/>
        </pc:sldMkLst>
        <pc:spChg chg="del">
          <ac:chgData name="Hausnerová Liliana Mgr." userId="db80f0fc-26cf-455e-b539-8bdd3681b55a" providerId="ADAL" clId="{418C4C8E-45EC-48A1-BE91-E652066EAC6A}" dt="2024-12-03T12:01:22.030" v="1268" actId="478"/>
          <ac:spMkLst>
            <pc:docMk/>
            <pc:sldMk cId="2272487295" sldId="349"/>
            <ac:spMk id="2" creationId="{4AF459CA-BCAC-5F56-4B6A-7DE53A8785A9}"/>
          </ac:spMkLst>
        </pc:spChg>
        <pc:spChg chg="mod">
          <ac:chgData name="Hausnerová Liliana Mgr." userId="db80f0fc-26cf-455e-b539-8bdd3681b55a" providerId="ADAL" clId="{418C4C8E-45EC-48A1-BE91-E652066EAC6A}" dt="2024-12-03T12:03:20.554" v="1335" actId="20577"/>
          <ac:spMkLst>
            <pc:docMk/>
            <pc:sldMk cId="2272487295" sldId="349"/>
            <ac:spMk id="3" creationId="{BFA81AE7-93C6-EF6B-C913-7FEAEB74A794}"/>
          </ac:spMkLst>
        </pc:spChg>
        <pc:spChg chg="mod">
          <ac:chgData name="Hausnerová Liliana Mgr." userId="db80f0fc-26cf-455e-b539-8bdd3681b55a" providerId="ADAL" clId="{418C4C8E-45EC-48A1-BE91-E652066EAC6A}" dt="2024-12-03T12:08:46.271" v="1427" actId="20577"/>
          <ac:spMkLst>
            <pc:docMk/>
            <pc:sldMk cId="2272487295" sldId="349"/>
            <ac:spMk id="21" creationId="{3479C707-2BC8-479C-920C-AC1292A8107F}"/>
          </ac:spMkLst>
        </pc:spChg>
      </pc:sldChg>
      <pc:sldChg chg="modSp add mod">
        <pc:chgData name="Hausnerová Liliana Mgr." userId="db80f0fc-26cf-455e-b539-8bdd3681b55a" providerId="ADAL" clId="{418C4C8E-45EC-48A1-BE91-E652066EAC6A}" dt="2024-12-03T12:08:41.682" v="1426" actId="20577"/>
        <pc:sldMkLst>
          <pc:docMk/>
          <pc:sldMk cId="3354121082" sldId="350"/>
        </pc:sldMkLst>
        <pc:spChg chg="mod">
          <ac:chgData name="Hausnerová Liliana Mgr." userId="db80f0fc-26cf-455e-b539-8bdd3681b55a" providerId="ADAL" clId="{418C4C8E-45EC-48A1-BE91-E652066EAC6A}" dt="2024-12-03T12:04:29.799" v="1341" actId="255"/>
          <ac:spMkLst>
            <pc:docMk/>
            <pc:sldMk cId="3354121082" sldId="350"/>
            <ac:spMk id="3" creationId="{60602AD1-4385-E51A-B5EA-1E556BE455DD}"/>
          </ac:spMkLst>
        </pc:spChg>
        <pc:spChg chg="mod">
          <ac:chgData name="Hausnerová Liliana Mgr." userId="db80f0fc-26cf-455e-b539-8bdd3681b55a" providerId="ADAL" clId="{418C4C8E-45EC-48A1-BE91-E652066EAC6A}" dt="2024-12-03T12:08:41.682" v="1426" actId="20577"/>
          <ac:spMkLst>
            <pc:docMk/>
            <pc:sldMk cId="3354121082" sldId="350"/>
            <ac:spMk id="21" creationId="{25DC5F73-65A2-E046-5C0F-3B9B55B366B8}"/>
          </ac:spMkLst>
        </pc:spChg>
      </pc:sldChg>
      <pc:sldChg chg="modSp add mod">
        <pc:chgData name="Hausnerová Liliana Mgr." userId="db80f0fc-26cf-455e-b539-8bdd3681b55a" providerId="ADAL" clId="{418C4C8E-45EC-48A1-BE91-E652066EAC6A}" dt="2024-12-03T15:16:25.881" v="2302" actId="20577"/>
        <pc:sldMkLst>
          <pc:docMk/>
          <pc:sldMk cId="1740242010" sldId="351"/>
        </pc:sldMkLst>
        <pc:spChg chg="mod">
          <ac:chgData name="Hausnerová Liliana Mgr." userId="db80f0fc-26cf-455e-b539-8bdd3681b55a" providerId="ADAL" clId="{418C4C8E-45EC-48A1-BE91-E652066EAC6A}" dt="2024-12-03T15:16:25.881" v="2302" actId="20577"/>
          <ac:spMkLst>
            <pc:docMk/>
            <pc:sldMk cId="1740242010" sldId="351"/>
            <ac:spMk id="3" creationId="{3A9B9392-1BD5-14B8-D6B9-EA1D81898C9D}"/>
          </ac:spMkLst>
        </pc:spChg>
        <pc:spChg chg="mod">
          <ac:chgData name="Hausnerová Liliana Mgr." userId="db80f0fc-26cf-455e-b539-8bdd3681b55a" providerId="ADAL" clId="{418C4C8E-45EC-48A1-BE91-E652066EAC6A}" dt="2024-12-03T12:08:35.503" v="1425" actId="20577"/>
          <ac:spMkLst>
            <pc:docMk/>
            <pc:sldMk cId="1740242010" sldId="351"/>
            <ac:spMk id="21" creationId="{6BF8DB86-B9D2-3FDC-350D-2038A15DACF2}"/>
          </ac:spMkLst>
        </pc:spChg>
      </pc:sldChg>
      <pc:sldChg chg="modSp add mod">
        <pc:chgData name="Hausnerová Liliana Mgr." userId="db80f0fc-26cf-455e-b539-8bdd3681b55a" providerId="ADAL" clId="{418C4C8E-45EC-48A1-BE91-E652066EAC6A}" dt="2024-12-03T12:28:42.926" v="2000" actId="20577"/>
        <pc:sldMkLst>
          <pc:docMk/>
          <pc:sldMk cId="199396778" sldId="352"/>
        </pc:sldMkLst>
        <pc:spChg chg="mod">
          <ac:chgData name="Hausnerová Liliana Mgr." userId="db80f0fc-26cf-455e-b539-8bdd3681b55a" providerId="ADAL" clId="{418C4C8E-45EC-48A1-BE91-E652066EAC6A}" dt="2024-12-03T12:28:42.926" v="2000" actId="20577"/>
          <ac:spMkLst>
            <pc:docMk/>
            <pc:sldMk cId="199396778" sldId="352"/>
            <ac:spMk id="3" creationId="{E06E3BDF-07BD-9B49-FCD6-CFC9F7DF606C}"/>
          </ac:spMkLst>
        </pc:spChg>
        <pc:spChg chg="mod">
          <ac:chgData name="Hausnerová Liliana Mgr." userId="db80f0fc-26cf-455e-b539-8bdd3681b55a" providerId="ADAL" clId="{418C4C8E-45EC-48A1-BE91-E652066EAC6A}" dt="2024-12-03T12:09:35.145" v="1439" actId="20577"/>
          <ac:spMkLst>
            <pc:docMk/>
            <pc:sldMk cId="199396778" sldId="352"/>
            <ac:spMk id="21" creationId="{8CEFA35A-B7F0-FBC1-180D-67C3941D3FCA}"/>
          </ac:spMkLst>
        </pc:spChg>
      </pc:sldChg>
      <pc:sldChg chg="addSp delSp modSp add mod">
        <pc:chgData name="Hausnerová Liliana Mgr." userId="db80f0fc-26cf-455e-b539-8bdd3681b55a" providerId="ADAL" clId="{418C4C8E-45EC-48A1-BE91-E652066EAC6A}" dt="2024-12-03T15:19:52.385" v="2352" actId="962"/>
        <pc:sldMkLst>
          <pc:docMk/>
          <pc:sldMk cId="3598796661" sldId="353"/>
        </pc:sldMkLst>
        <pc:spChg chg="del">
          <ac:chgData name="Hausnerová Liliana Mgr." userId="db80f0fc-26cf-455e-b539-8bdd3681b55a" providerId="ADAL" clId="{418C4C8E-45EC-48A1-BE91-E652066EAC6A}" dt="2024-12-03T15:18:33.544" v="2347" actId="478"/>
          <ac:spMkLst>
            <pc:docMk/>
            <pc:sldMk cId="3598796661" sldId="353"/>
            <ac:spMk id="3" creationId="{C46B6104-7FA6-42A9-978C-06F4268FFABF}"/>
          </ac:spMkLst>
        </pc:spChg>
        <pc:spChg chg="mod">
          <ac:chgData name="Hausnerová Liliana Mgr." userId="db80f0fc-26cf-455e-b539-8bdd3681b55a" providerId="ADAL" clId="{418C4C8E-45EC-48A1-BE91-E652066EAC6A}" dt="2024-12-03T15:17:38.109" v="2341" actId="20577"/>
          <ac:spMkLst>
            <pc:docMk/>
            <pc:sldMk cId="3598796661" sldId="353"/>
            <ac:spMk id="21" creationId="{A2B2558D-7CD6-CF86-DB45-493ED7AA95F2}"/>
          </ac:spMkLst>
        </pc:spChg>
        <pc:graphicFrameChg chg="add mod modGraphic">
          <ac:chgData name="Hausnerová Liliana Mgr." userId="db80f0fc-26cf-455e-b539-8bdd3681b55a" providerId="ADAL" clId="{418C4C8E-45EC-48A1-BE91-E652066EAC6A}" dt="2024-12-03T15:18:27.163" v="2345" actId="14100"/>
          <ac:graphicFrameMkLst>
            <pc:docMk/>
            <pc:sldMk cId="3598796661" sldId="353"/>
            <ac:graphicFrameMk id="2" creationId="{083399D5-3201-9B06-356F-5D7CA39F8E7A}"/>
          </ac:graphicFrameMkLst>
        </pc:graphicFrameChg>
        <pc:picChg chg="add del">
          <ac:chgData name="Hausnerová Liliana Mgr." userId="db80f0fc-26cf-455e-b539-8bdd3681b55a" providerId="ADAL" clId="{418C4C8E-45EC-48A1-BE91-E652066EAC6A}" dt="2024-12-03T15:18:27.714" v="2346" actId="22"/>
          <ac:picMkLst>
            <pc:docMk/>
            <pc:sldMk cId="3598796661" sldId="353"/>
            <ac:picMk id="5" creationId="{B10B0965-1011-3A32-F42A-98BB2FFF0749}"/>
          </ac:picMkLst>
        </pc:picChg>
        <pc:picChg chg="add mod">
          <ac:chgData name="Hausnerová Liliana Mgr." userId="db80f0fc-26cf-455e-b539-8bdd3681b55a" providerId="ADAL" clId="{418C4C8E-45EC-48A1-BE91-E652066EAC6A}" dt="2024-12-03T15:19:52.385" v="2352" actId="962"/>
          <ac:picMkLst>
            <pc:docMk/>
            <pc:sldMk cId="3598796661" sldId="353"/>
            <ac:picMk id="7" creationId="{B5C90D1E-7751-39D8-83F5-451C124AFE14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k-SK"/>
              <a:t>Upravte štýly predlohy textu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k-SK"/>
              <a:t>Upravte štýl predlohy podnadpisov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A801D-6EF2-401E-B5A7-012E24908D23}" type="datetimeFigureOut">
              <a:rPr lang="sk-SK" smtClean="0"/>
              <a:t>4. 12. 2024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218919-A6DD-4C84-AD95-FCC59233547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60676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Upravte štýly predlohy textu</a:t>
            </a:r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A801D-6EF2-401E-B5A7-012E24908D23}" type="datetimeFigureOut">
              <a:rPr lang="sk-SK" smtClean="0"/>
              <a:t>4. 12. 2024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218919-A6DD-4C84-AD95-FCC59233547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8106392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k-SK"/>
              <a:t>Upravte štýly predlohy textu</a:t>
            </a:r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A801D-6EF2-401E-B5A7-012E24908D23}" type="datetimeFigureOut">
              <a:rPr lang="sk-SK" smtClean="0"/>
              <a:t>4. 12. 2024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218919-A6DD-4C84-AD95-FCC59233547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5006468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Upravte štýly predlohy textu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A801D-6EF2-401E-B5A7-012E24908D23}" type="datetimeFigureOut">
              <a:rPr lang="sk-SK" smtClean="0"/>
              <a:t>4. 12. 2024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218919-A6DD-4C84-AD95-FCC59233547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2845074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k-SK"/>
              <a:t>Upravte štýly predlohy textu</a:t>
            </a:r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Upravte štýl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A801D-6EF2-401E-B5A7-012E24908D23}" type="datetimeFigureOut">
              <a:rPr lang="sk-SK" smtClean="0"/>
              <a:t>4. 12. 2024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218919-A6DD-4C84-AD95-FCC59233547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9989155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Upravte štýly predlohy textu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A801D-6EF2-401E-B5A7-012E24908D23}" type="datetimeFigureOut">
              <a:rPr lang="sk-SK" smtClean="0"/>
              <a:t>4. 12. 2024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218919-A6DD-4C84-AD95-FCC59233547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4846113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k-SK"/>
              <a:t>Upravte štýly predlohy textu</a:t>
            </a:r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Upravte štýl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Upravte štýl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A801D-6EF2-401E-B5A7-012E24908D23}" type="datetimeFigureOut">
              <a:rPr lang="sk-SK" smtClean="0"/>
              <a:t>4. 12. 2024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218919-A6DD-4C84-AD95-FCC59233547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8023783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Upravte štýly predlohy textu</a:t>
            </a:r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A801D-6EF2-401E-B5A7-012E24908D23}" type="datetimeFigureOut">
              <a:rPr lang="sk-SK" smtClean="0"/>
              <a:t>4. 12. 2024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218919-A6DD-4C84-AD95-FCC59233547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2228998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A801D-6EF2-401E-B5A7-012E24908D23}" type="datetimeFigureOut">
              <a:rPr lang="sk-SK" smtClean="0"/>
              <a:t>4. 12. 2024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218919-A6DD-4C84-AD95-FCC59233547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3376518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Upravte štýly predlohy textu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Upravte štýl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A801D-6EF2-401E-B5A7-012E24908D23}" type="datetimeFigureOut">
              <a:rPr lang="sk-SK" smtClean="0"/>
              <a:t>4. 12. 2024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218919-A6DD-4C84-AD95-FCC59233547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2102754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Upravte štýly predlohy textu</a:t>
            </a:r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Upravte štýl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A801D-6EF2-401E-B5A7-012E24908D23}" type="datetimeFigureOut">
              <a:rPr lang="sk-SK" smtClean="0"/>
              <a:t>4. 12. 2024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218919-A6DD-4C84-AD95-FCC59233547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0634629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nadpi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/>
              <a:t>Upravte štýly predlohy textu</a:t>
            </a:r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0A801D-6EF2-401E-B5A7-012E24908D23}" type="datetimeFigureOut">
              <a:rPr lang="sk-SK" smtClean="0"/>
              <a:t>4. 12. 2024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218919-A6DD-4C84-AD95-FCC59233547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6610069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zilina.sk/mesto-zilina/projekty/udrzatelny-mestsky-rozvoj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ok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344"/>
          <a:stretch/>
        </p:blipFill>
        <p:spPr>
          <a:xfrm>
            <a:off x="7186" y="-138744"/>
            <a:ext cx="12184814" cy="6868391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32954" y="1641835"/>
            <a:ext cx="9144000" cy="971983"/>
          </a:xfrm>
        </p:spPr>
        <p:txBody>
          <a:bodyPr>
            <a:normAutofit fontScale="90000"/>
          </a:bodyPr>
          <a:lstStyle/>
          <a:p>
            <a:pPr algn="l"/>
            <a:br>
              <a:rPr lang="sk-SK" sz="5300" b="1" dirty="0">
                <a:solidFill>
                  <a:schemeClr val="bg1"/>
                </a:solidFill>
                <a:latin typeface="Century Gothic" panose="020B0502020202020204" pitchFamily="34" charset="0"/>
              </a:rPr>
            </a:br>
            <a:r>
              <a:rPr lang="sk-SK" sz="5300" b="1" dirty="0">
                <a:solidFill>
                  <a:schemeClr val="bg1"/>
                </a:solidFill>
                <a:latin typeface="Century Gothic" panose="020B0502020202020204" pitchFamily="34" charset="0"/>
              </a:rPr>
              <a:t>Zasadnutie </a:t>
            </a:r>
            <a:br>
              <a:rPr lang="sk-SK" sz="5300" b="1" dirty="0">
                <a:solidFill>
                  <a:schemeClr val="bg1"/>
                </a:solidFill>
                <a:latin typeface="Century Gothic" panose="020B0502020202020204" pitchFamily="34" charset="0"/>
              </a:rPr>
            </a:br>
            <a:r>
              <a:rPr lang="sk-SK" sz="5300" b="1" dirty="0">
                <a:solidFill>
                  <a:schemeClr val="bg1"/>
                </a:solidFill>
                <a:latin typeface="Century Gothic" panose="020B0502020202020204" pitchFamily="34" charset="0"/>
              </a:rPr>
              <a:t>Kooperačnej rady</a:t>
            </a:r>
            <a:br>
              <a:rPr lang="sk-SK" sz="5300" b="1" dirty="0">
                <a:solidFill>
                  <a:schemeClr val="bg1"/>
                </a:solidFill>
                <a:latin typeface="Century Gothic" panose="020B0502020202020204" pitchFamily="34" charset="0"/>
              </a:rPr>
            </a:br>
            <a:r>
              <a:rPr lang="sk-SK" sz="5300" b="1" dirty="0">
                <a:solidFill>
                  <a:schemeClr val="bg1"/>
                </a:solidFill>
                <a:latin typeface="Century Gothic" panose="020B0502020202020204" pitchFamily="34" charset="0"/>
              </a:rPr>
              <a:t>UMR Žilina</a:t>
            </a:r>
            <a:endParaRPr lang="sk-SK" sz="5400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320118" y="3962183"/>
            <a:ext cx="2614876" cy="971983"/>
          </a:xfrm>
        </p:spPr>
        <p:txBody>
          <a:bodyPr>
            <a:normAutofit fontScale="92500" lnSpcReduction="20000"/>
          </a:bodyPr>
          <a:lstStyle/>
          <a:p>
            <a:pPr algn="r"/>
            <a:r>
              <a:rPr lang="sk-SK" sz="3800" b="1" dirty="0">
                <a:solidFill>
                  <a:schemeClr val="bg1"/>
                </a:solidFill>
                <a:latin typeface="Century Gothic" panose="020B0502020202020204" pitchFamily="34" charset="0"/>
              </a:rPr>
              <a:t>4.12.2024</a:t>
            </a:r>
          </a:p>
          <a:p>
            <a:pPr algn="l"/>
            <a:r>
              <a:rPr lang="sk-SK" sz="3500" b="1" dirty="0">
                <a:solidFill>
                  <a:schemeClr val="bg1"/>
                </a:solidFill>
                <a:latin typeface="Century Gothic" panose="020B0502020202020204" pitchFamily="34" charset="0"/>
              </a:rPr>
              <a:t> </a:t>
            </a:r>
          </a:p>
        </p:txBody>
      </p:sp>
      <p:sp>
        <p:nvSpPr>
          <p:cNvPr id="7" name="Nadpis 1"/>
          <p:cNvSpPr txBox="1">
            <a:spLocks/>
          </p:cNvSpPr>
          <p:nvPr/>
        </p:nvSpPr>
        <p:spPr>
          <a:xfrm>
            <a:off x="432954" y="4599692"/>
            <a:ext cx="9144000" cy="219219"/>
          </a:xfrm>
          <a:prstGeom prst="rect">
            <a:avLst/>
          </a:prstGeom>
        </p:spPr>
        <p:txBody>
          <a:bodyPr vert="horz" lIns="91440" tIns="45720" rIns="91440" bIns="45720" rtlCol="0" anchor="b">
            <a:normAutofit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sk-SK" sz="1000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cxnSp>
        <p:nvCxnSpPr>
          <p:cNvPr id="9" name="Rovná spojnica 8"/>
          <p:cNvCxnSpPr/>
          <p:nvPr/>
        </p:nvCxnSpPr>
        <p:spPr>
          <a:xfrm>
            <a:off x="509154" y="2680855"/>
            <a:ext cx="7034646" cy="1039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Podnadpis 2">
            <a:extLst>
              <a:ext uri="{FF2B5EF4-FFF2-40B4-BE49-F238E27FC236}">
                <a16:creationId xmlns:a16="http://schemas.microsoft.com/office/drawing/2014/main" id="{499E1290-EB60-D368-1DAC-5A4224E34017}"/>
              </a:ext>
            </a:extLst>
          </p:cNvPr>
          <p:cNvSpPr txBox="1">
            <a:spLocks/>
          </p:cNvSpPr>
          <p:nvPr/>
        </p:nvSpPr>
        <p:spPr>
          <a:xfrm>
            <a:off x="7362672" y="1100299"/>
            <a:ext cx="1969587" cy="6979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sk-SK" sz="2800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45230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dĺžnik 11">
            <a:extLst>
              <a:ext uri="{FF2B5EF4-FFF2-40B4-BE49-F238E27FC236}">
                <a16:creationId xmlns:a16="http://schemas.microsoft.com/office/drawing/2014/main" id="{2F32C726-75AE-4DC3-A359-A63414EE16BE}"/>
              </a:ext>
            </a:extLst>
          </p:cNvPr>
          <p:cNvSpPr/>
          <p:nvPr/>
        </p:nvSpPr>
        <p:spPr>
          <a:xfrm>
            <a:off x="0" y="823619"/>
            <a:ext cx="12192000" cy="309093"/>
          </a:xfrm>
          <a:prstGeom prst="rect">
            <a:avLst/>
          </a:prstGeom>
          <a:solidFill>
            <a:srgbClr val="0E5A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dirty="0"/>
              <a:t> </a:t>
            </a:r>
          </a:p>
        </p:txBody>
      </p:sp>
      <p:sp>
        <p:nvSpPr>
          <p:cNvPr id="13" name="Obdĺžnik 12">
            <a:extLst>
              <a:ext uri="{FF2B5EF4-FFF2-40B4-BE49-F238E27FC236}">
                <a16:creationId xmlns:a16="http://schemas.microsoft.com/office/drawing/2014/main" id="{1AD63169-7761-491C-A305-0EC16484ED1C}"/>
              </a:ext>
            </a:extLst>
          </p:cNvPr>
          <p:cNvSpPr/>
          <p:nvPr/>
        </p:nvSpPr>
        <p:spPr>
          <a:xfrm>
            <a:off x="0" y="0"/>
            <a:ext cx="4258236" cy="6858000"/>
          </a:xfrm>
          <a:prstGeom prst="rect">
            <a:avLst/>
          </a:prstGeom>
          <a:solidFill>
            <a:srgbClr val="0E5A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dirty="0">
              <a:solidFill>
                <a:srgbClr val="084819"/>
              </a:solidFill>
            </a:endParaRPr>
          </a:p>
        </p:txBody>
      </p:sp>
      <p:sp>
        <p:nvSpPr>
          <p:cNvPr id="2" name="BlokTextu 1">
            <a:extLst>
              <a:ext uri="{FF2B5EF4-FFF2-40B4-BE49-F238E27FC236}">
                <a16:creationId xmlns:a16="http://schemas.microsoft.com/office/drawing/2014/main" id="{A5E5D388-BDE3-2F99-40B0-D8B51D899B9E}"/>
              </a:ext>
            </a:extLst>
          </p:cNvPr>
          <p:cNvSpPr txBox="1"/>
          <p:nvPr/>
        </p:nvSpPr>
        <p:spPr>
          <a:xfrm>
            <a:off x="5218545" y="3380514"/>
            <a:ext cx="5902037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3500" b="1" dirty="0">
                <a:solidFill>
                  <a:srgbClr val="006600"/>
                </a:solidFill>
                <a:latin typeface="Century Gothic" panose="020B0502020202020204" pitchFamily="34" charset="0"/>
              </a:rPr>
              <a:t>Ďakujeme za pozornosť.</a:t>
            </a:r>
          </a:p>
        </p:txBody>
      </p:sp>
    </p:spTree>
    <p:extLst>
      <p:ext uri="{BB962C8B-B14F-4D97-AF65-F5344CB8AC3E}">
        <p14:creationId xmlns:p14="http://schemas.microsoft.com/office/powerpoint/2010/main" val="9055452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Obdĺžnik 23">
            <a:extLst>
              <a:ext uri="{FF2B5EF4-FFF2-40B4-BE49-F238E27FC236}">
                <a16:creationId xmlns:a16="http://schemas.microsoft.com/office/drawing/2014/main" id="{77B70872-32D3-4959-89F0-7D3BEB9AF703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E5A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dirty="0">
              <a:solidFill>
                <a:schemeClr val="bg1"/>
              </a:solidFill>
            </a:endParaRPr>
          </a:p>
        </p:txBody>
      </p:sp>
      <p:sp>
        <p:nvSpPr>
          <p:cNvPr id="25" name="Obdĺžnik 24">
            <a:extLst>
              <a:ext uri="{FF2B5EF4-FFF2-40B4-BE49-F238E27FC236}">
                <a16:creationId xmlns:a16="http://schemas.microsoft.com/office/drawing/2014/main" id="{7ACF5456-9616-4303-AC98-61B22FA086D8}"/>
              </a:ext>
            </a:extLst>
          </p:cNvPr>
          <p:cNvSpPr/>
          <p:nvPr/>
        </p:nvSpPr>
        <p:spPr>
          <a:xfrm>
            <a:off x="-35859" y="1255059"/>
            <a:ext cx="12263718" cy="52802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k-SK" dirty="0"/>
              <a:t> Plán – rok 2021</a:t>
            </a:r>
          </a:p>
        </p:txBody>
      </p:sp>
      <p:sp>
        <p:nvSpPr>
          <p:cNvPr id="21" name="Podnadpis 2">
            <a:extLst>
              <a:ext uri="{FF2B5EF4-FFF2-40B4-BE49-F238E27FC236}">
                <a16:creationId xmlns:a16="http://schemas.microsoft.com/office/drawing/2014/main" id="{3479C707-2BC8-479C-920C-AC1292A8107F}"/>
              </a:ext>
            </a:extLst>
          </p:cNvPr>
          <p:cNvSpPr txBox="1">
            <a:spLocks/>
          </p:cNvSpPr>
          <p:nvPr/>
        </p:nvSpPr>
        <p:spPr>
          <a:xfrm>
            <a:off x="286725" y="0"/>
            <a:ext cx="5601023" cy="125505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200000"/>
              </a:lnSpc>
              <a:buNone/>
            </a:pPr>
            <a:r>
              <a:rPr lang="sk-SK" sz="3200" b="1" dirty="0">
                <a:solidFill>
                  <a:schemeClr val="bg1"/>
                </a:solidFill>
                <a:latin typeface="Century Gothic" panose="020B0502020202020204" pitchFamily="34" charset="0"/>
              </a:rPr>
              <a:t>Program zasadnutia</a:t>
            </a:r>
          </a:p>
        </p:txBody>
      </p:sp>
      <p:sp>
        <p:nvSpPr>
          <p:cNvPr id="10" name="Podnadpis 2">
            <a:extLst>
              <a:ext uri="{FF2B5EF4-FFF2-40B4-BE49-F238E27FC236}">
                <a16:creationId xmlns:a16="http://schemas.microsoft.com/office/drawing/2014/main" id="{6DA1696D-F5B9-433E-BA58-A5438B26AAA2}"/>
              </a:ext>
            </a:extLst>
          </p:cNvPr>
          <p:cNvSpPr txBox="1">
            <a:spLocks/>
          </p:cNvSpPr>
          <p:nvPr/>
        </p:nvSpPr>
        <p:spPr>
          <a:xfrm>
            <a:off x="832082" y="3750496"/>
            <a:ext cx="4976433" cy="27847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sk-SK" sz="1700" b="1" dirty="0">
              <a:solidFill>
                <a:schemeClr val="bg2">
                  <a:lumMod val="10000"/>
                </a:schemeClr>
              </a:solidFill>
              <a:highlight>
                <a:srgbClr val="800080"/>
              </a:highlight>
              <a:latin typeface="Century Gothic" panose="020B0502020202020204" pitchFamily="34" charset="0"/>
            </a:endParaRPr>
          </a:p>
        </p:txBody>
      </p:sp>
      <p:sp>
        <p:nvSpPr>
          <p:cNvPr id="11" name="Zástupný objekt pre obsah 2">
            <a:extLst>
              <a:ext uri="{FF2B5EF4-FFF2-40B4-BE49-F238E27FC236}">
                <a16:creationId xmlns:a16="http://schemas.microsoft.com/office/drawing/2014/main" id="{86A6D473-99C7-48DF-8B48-469BFC8D4A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9906" y="1742702"/>
            <a:ext cx="9668891" cy="4536181"/>
          </a:xfrm>
        </p:spPr>
        <p:txBody>
          <a:bodyPr>
            <a:normAutofit/>
          </a:bodyPr>
          <a:lstStyle/>
          <a:p>
            <a:pPr marL="800100" lvl="1" indent="-342900">
              <a:lnSpc>
                <a:spcPct val="110000"/>
              </a:lnSpc>
              <a:buFont typeface="+mj-lt"/>
              <a:buAutoNum type="arabicPeriod"/>
            </a:pPr>
            <a:r>
              <a:rPr lang="pl-PL" sz="1800" b="1" dirty="0">
                <a:latin typeface="Century Gothic" panose="020B0502020202020204" pitchFamily="34" charset="0"/>
              </a:rPr>
              <a:t>Otvorenie zasadnutia</a:t>
            </a:r>
            <a:r>
              <a:rPr lang="sk-SK" sz="1800" b="1" dirty="0">
                <a:latin typeface="Century Gothic" panose="020B0502020202020204" pitchFamily="34" charset="0"/>
              </a:rPr>
              <a:t> </a:t>
            </a:r>
          </a:p>
          <a:p>
            <a:pPr marL="800100" lvl="1" indent="-342900">
              <a:lnSpc>
                <a:spcPct val="110000"/>
              </a:lnSpc>
              <a:buFont typeface="+mj-lt"/>
              <a:buAutoNum type="arabicPeriod"/>
            </a:pPr>
            <a:r>
              <a:rPr lang="sk-SK" sz="1800" b="1" dirty="0">
                <a:latin typeface="Century Gothic" panose="020B0502020202020204" pitchFamily="34" charset="0"/>
              </a:rPr>
              <a:t>Schválenie moderátora, zapisovateľa a overovateľa</a:t>
            </a:r>
          </a:p>
          <a:p>
            <a:pPr marL="800100" lvl="1" indent="-342900">
              <a:lnSpc>
                <a:spcPct val="110000"/>
              </a:lnSpc>
              <a:buFont typeface="+mj-lt"/>
              <a:buAutoNum type="arabicPeriod"/>
            </a:pPr>
            <a:r>
              <a:rPr lang="sk-SK" sz="1800" b="1" dirty="0">
                <a:latin typeface="Century Gothic" panose="020B0502020202020204" pitchFamily="34" charset="0"/>
              </a:rPr>
              <a:t>Schválenie programu</a:t>
            </a:r>
          </a:p>
          <a:p>
            <a:pPr marL="800100" lvl="1" indent="-342900">
              <a:lnSpc>
                <a:spcPct val="110000"/>
              </a:lnSpc>
              <a:buFont typeface="+mj-lt"/>
              <a:buAutoNum type="arabicPeriod"/>
            </a:pPr>
            <a:r>
              <a:rPr lang="sk-SK" sz="1800" b="1" dirty="0">
                <a:latin typeface="Century Gothic" panose="020B0502020202020204" pitchFamily="34" charset="0"/>
              </a:rPr>
              <a:t>Schválenie harmonogramu </a:t>
            </a:r>
            <a:r>
              <a:rPr lang="sk-SK" sz="1800" b="1">
                <a:latin typeface="Century Gothic" panose="020B0502020202020204" pitchFamily="34" charset="0"/>
              </a:rPr>
              <a:t>zasadnutí KRŽ v </a:t>
            </a:r>
            <a:r>
              <a:rPr lang="sk-SK" sz="1800" b="1" dirty="0">
                <a:latin typeface="Century Gothic" panose="020B0502020202020204" pitchFamily="34" charset="0"/>
              </a:rPr>
              <a:t>roku 2025</a:t>
            </a:r>
          </a:p>
          <a:p>
            <a:pPr marL="800100" lvl="1" indent="-342900">
              <a:lnSpc>
                <a:spcPct val="110000"/>
              </a:lnSpc>
              <a:buFont typeface="+mj-lt"/>
              <a:buAutoNum type="arabicPeriod"/>
            </a:pPr>
            <a:r>
              <a:rPr lang="sk-SK" sz="1800" b="1" dirty="0">
                <a:latin typeface="Century Gothic" panose="020B0502020202020204" pitchFamily="34" charset="0"/>
              </a:rPr>
              <a:t>Schválenie projektového zámeru IÚI pre opatrenie 3.2.4:</a:t>
            </a:r>
          </a:p>
          <a:p>
            <a:pPr marL="803275" lvl="1" indent="0">
              <a:lnSpc>
                <a:spcPct val="110000"/>
              </a:lnSpc>
              <a:buNone/>
            </a:pPr>
            <a:r>
              <a:rPr lang="sk-SK" sz="1400" b="1" dirty="0">
                <a:latin typeface="Century Gothic" panose="020B0502020202020204" pitchFamily="34" charset="0"/>
              </a:rPr>
              <a:t>5.1. Modernizácia miestnej komunikácie ul. Veľký diel, Žilina</a:t>
            </a:r>
          </a:p>
          <a:p>
            <a:pPr marL="803275" lvl="1" indent="-360363">
              <a:lnSpc>
                <a:spcPct val="110000"/>
              </a:lnSpc>
              <a:buNone/>
            </a:pPr>
            <a:r>
              <a:rPr lang="sk-SK" sz="1800" b="1" dirty="0">
                <a:latin typeface="Century Gothic" panose="020B0502020202020204" pitchFamily="34" charset="0"/>
              </a:rPr>
              <a:t>6</a:t>
            </a:r>
            <a:r>
              <a:rPr lang="sk-SK" sz="1400" b="1" dirty="0">
                <a:latin typeface="Century Gothic" panose="020B0502020202020204" pitchFamily="34" charset="0"/>
              </a:rPr>
              <a:t>. </a:t>
            </a:r>
            <a:r>
              <a:rPr lang="sk-SK" sz="1800" b="1" dirty="0">
                <a:latin typeface="Century Gothic" panose="020B0502020202020204" pitchFamily="34" charset="0"/>
              </a:rPr>
              <a:t>Schválenie projektového zámeru IÚI pre opatrenie 5.1.5: </a:t>
            </a:r>
          </a:p>
          <a:p>
            <a:pPr marL="803275" lvl="1" indent="0">
              <a:lnSpc>
                <a:spcPct val="110000"/>
              </a:lnSpc>
              <a:buNone/>
            </a:pPr>
            <a:r>
              <a:rPr lang="sk-SK" sz="1500" b="1" dirty="0">
                <a:latin typeface="Century Gothic" panose="020B0502020202020204" pitchFamily="34" charset="0"/>
              </a:rPr>
              <a:t>6.1. Rekonštrukcia budovy Radnice v Žiline</a:t>
            </a:r>
          </a:p>
          <a:p>
            <a:pPr marL="803275" lvl="1" indent="-360363">
              <a:lnSpc>
                <a:spcPct val="110000"/>
              </a:lnSpc>
              <a:buNone/>
            </a:pPr>
            <a:r>
              <a:rPr lang="sk-SK" sz="1900" b="1" dirty="0">
                <a:latin typeface="Century Gothic" panose="020B0502020202020204" pitchFamily="34" charset="0"/>
              </a:rPr>
              <a:t>7. Schválenie projektového zámeru IÚI pre opatrenie 2.1.2 a 2.2.2:</a:t>
            </a:r>
          </a:p>
          <a:p>
            <a:pPr marL="803275" lvl="1" indent="0">
              <a:lnSpc>
                <a:spcPct val="110000"/>
              </a:lnSpc>
              <a:buNone/>
            </a:pPr>
            <a:r>
              <a:rPr lang="sk-SK" sz="1500" b="1" dirty="0">
                <a:latin typeface="Century Gothic" panose="020B0502020202020204" pitchFamily="34" charset="0"/>
              </a:rPr>
              <a:t>8.1. Zníženie energetickej náročnosti budovy MŠ Borodáča (zrušenie pôvodného uznesenia, schválenie nového)</a:t>
            </a:r>
          </a:p>
          <a:p>
            <a:pPr marL="457200" lvl="1" indent="0">
              <a:lnSpc>
                <a:spcPct val="110000"/>
              </a:lnSpc>
              <a:buNone/>
            </a:pPr>
            <a:r>
              <a:rPr lang="sk-SK" sz="1800" b="1" dirty="0">
                <a:latin typeface="Century Gothic" panose="020B0502020202020204" pitchFamily="34" charset="0"/>
              </a:rPr>
              <a:t>8. Rôzne</a:t>
            </a:r>
          </a:p>
          <a:p>
            <a:pPr marL="800100" lvl="1" indent="-342900">
              <a:lnSpc>
                <a:spcPct val="110000"/>
              </a:lnSpc>
              <a:buFont typeface="+mj-lt"/>
              <a:buAutoNum type="arabicPeriod" startAt="9"/>
            </a:pPr>
            <a:r>
              <a:rPr lang="sk-SK" sz="1800" b="1" dirty="0">
                <a:latin typeface="Century Gothic" panose="020B0502020202020204" pitchFamily="34" charset="0"/>
              </a:rPr>
              <a:t>Ukončenie zasadnutia</a:t>
            </a:r>
          </a:p>
        </p:txBody>
      </p:sp>
    </p:spTree>
    <p:extLst>
      <p:ext uri="{BB962C8B-B14F-4D97-AF65-F5344CB8AC3E}">
        <p14:creationId xmlns:p14="http://schemas.microsoft.com/office/powerpoint/2010/main" val="12553205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Obdĺžnik 23">
            <a:extLst>
              <a:ext uri="{FF2B5EF4-FFF2-40B4-BE49-F238E27FC236}">
                <a16:creationId xmlns:a16="http://schemas.microsoft.com/office/drawing/2014/main" id="{77B70872-32D3-4959-89F0-7D3BEB9AF703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E5A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dirty="0">
              <a:solidFill>
                <a:schemeClr val="bg1"/>
              </a:solidFill>
            </a:endParaRPr>
          </a:p>
        </p:txBody>
      </p:sp>
      <p:sp>
        <p:nvSpPr>
          <p:cNvPr id="25" name="Obdĺžnik 24">
            <a:extLst>
              <a:ext uri="{FF2B5EF4-FFF2-40B4-BE49-F238E27FC236}">
                <a16:creationId xmlns:a16="http://schemas.microsoft.com/office/drawing/2014/main" id="{7ACF5456-9616-4303-AC98-61B22FA086D8}"/>
              </a:ext>
            </a:extLst>
          </p:cNvPr>
          <p:cNvSpPr/>
          <p:nvPr/>
        </p:nvSpPr>
        <p:spPr>
          <a:xfrm>
            <a:off x="0" y="1302294"/>
            <a:ext cx="12263718" cy="52802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sk-SK" dirty="0">
              <a:solidFill>
                <a:schemeClr val="tx1"/>
              </a:solidFill>
            </a:endParaRPr>
          </a:p>
        </p:txBody>
      </p:sp>
      <p:sp>
        <p:nvSpPr>
          <p:cNvPr id="21" name="Podnadpis 2">
            <a:extLst>
              <a:ext uri="{FF2B5EF4-FFF2-40B4-BE49-F238E27FC236}">
                <a16:creationId xmlns:a16="http://schemas.microsoft.com/office/drawing/2014/main" id="{3479C707-2BC8-479C-920C-AC1292A8107F}"/>
              </a:ext>
            </a:extLst>
          </p:cNvPr>
          <p:cNvSpPr txBox="1">
            <a:spLocks/>
          </p:cNvSpPr>
          <p:nvPr/>
        </p:nvSpPr>
        <p:spPr>
          <a:xfrm>
            <a:off x="286724" y="0"/>
            <a:ext cx="11184839" cy="128306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200000"/>
              </a:lnSpc>
              <a:buNone/>
            </a:pPr>
            <a:r>
              <a:rPr lang="sk-SK" sz="3200" b="1" dirty="0">
                <a:solidFill>
                  <a:schemeClr val="bg1"/>
                </a:solidFill>
                <a:latin typeface="Century Gothic" panose="020B0502020202020204" pitchFamily="34" charset="0"/>
              </a:rPr>
              <a:t>Bod 4 – Schválenie harmonogramu zasadnutí KRŽ</a:t>
            </a:r>
          </a:p>
        </p:txBody>
      </p:sp>
      <p:sp>
        <p:nvSpPr>
          <p:cNvPr id="10" name="Podnadpis 2">
            <a:extLst>
              <a:ext uri="{FF2B5EF4-FFF2-40B4-BE49-F238E27FC236}">
                <a16:creationId xmlns:a16="http://schemas.microsoft.com/office/drawing/2014/main" id="{6DA1696D-F5B9-433E-BA58-A5438B26AAA2}"/>
              </a:ext>
            </a:extLst>
          </p:cNvPr>
          <p:cNvSpPr txBox="1">
            <a:spLocks/>
          </p:cNvSpPr>
          <p:nvPr/>
        </p:nvSpPr>
        <p:spPr>
          <a:xfrm>
            <a:off x="832082" y="3750496"/>
            <a:ext cx="4976433" cy="27847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sk-SK" sz="1700" b="1" dirty="0">
              <a:solidFill>
                <a:schemeClr val="bg2">
                  <a:lumMod val="10000"/>
                </a:schemeClr>
              </a:solidFill>
              <a:highlight>
                <a:srgbClr val="800080"/>
              </a:highlight>
              <a:latin typeface="Century Gothic" panose="020B0502020202020204" pitchFamily="34" charset="0"/>
            </a:endParaRPr>
          </a:p>
        </p:txBody>
      </p:sp>
      <p:sp>
        <p:nvSpPr>
          <p:cNvPr id="4" name="BlokTextu 3">
            <a:extLst>
              <a:ext uri="{FF2B5EF4-FFF2-40B4-BE49-F238E27FC236}">
                <a16:creationId xmlns:a16="http://schemas.microsoft.com/office/drawing/2014/main" id="{2CE75798-E245-D94B-0546-A11EFCC19887}"/>
              </a:ext>
            </a:extLst>
          </p:cNvPr>
          <p:cNvSpPr txBox="1"/>
          <p:nvPr/>
        </p:nvSpPr>
        <p:spPr>
          <a:xfrm>
            <a:off x="563371" y="3419074"/>
            <a:ext cx="11195360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sk-SK" sz="1400" dirty="0">
              <a:latin typeface="Century Gothic" panose="020B0502020202020204" pitchFamily="34" charset="0"/>
            </a:endParaRPr>
          </a:p>
          <a:p>
            <a:r>
              <a:rPr lang="sk-SK" sz="1600" b="1" dirty="0">
                <a:latin typeface="Century Gothic" panose="020B0502020202020204" pitchFamily="34" charset="0"/>
              </a:rPr>
              <a:t>Návrh uznesenia: </a:t>
            </a:r>
          </a:p>
          <a:p>
            <a:endParaRPr lang="sk-SK" sz="1600" b="1" dirty="0">
              <a:latin typeface="Century Gothic" panose="020B0502020202020204" pitchFamily="34" charset="0"/>
            </a:endParaRPr>
          </a:p>
          <a:p>
            <a:pPr algn="just"/>
            <a:r>
              <a:rPr lang="sk-SK" sz="1600" dirty="0">
                <a:latin typeface="Century Gothic" panose="020B0502020202020204" pitchFamily="34" charset="0"/>
              </a:rPr>
              <a:t>„Kooperačná rada UMR Žilina schvaľuje indikatívny harmonogram zasadnutí Kooperačnej rady UMR Žilina na rok 2025:</a:t>
            </a:r>
          </a:p>
          <a:p>
            <a:pPr algn="just"/>
            <a:endParaRPr lang="sk-SK" sz="1600" dirty="0">
              <a:latin typeface="Century Gothic" panose="020B0502020202020204" pitchFamily="34" charset="0"/>
            </a:endParaRPr>
          </a:p>
          <a:p>
            <a:endParaRPr lang="sk-SK" sz="1400" dirty="0">
              <a:latin typeface="Century Gothic" panose="020B0502020202020204" pitchFamily="34" charset="0"/>
            </a:endParaRPr>
          </a:p>
          <a:p>
            <a:pPr marL="285750" indent="-285750">
              <a:buFontTx/>
              <a:buChar char="-"/>
            </a:pPr>
            <a:endParaRPr lang="sk-SK" sz="1400" dirty="0">
              <a:latin typeface="Century Gothic" panose="020B0502020202020204" pitchFamily="34" charset="0"/>
            </a:endParaRPr>
          </a:p>
        </p:txBody>
      </p:sp>
      <p:sp>
        <p:nvSpPr>
          <p:cNvPr id="3" name="BlokTextu 2">
            <a:extLst>
              <a:ext uri="{FF2B5EF4-FFF2-40B4-BE49-F238E27FC236}">
                <a16:creationId xmlns:a16="http://schemas.microsoft.com/office/drawing/2014/main" id="{B5904A0E-CF2F-65F3-B701-C3AD3C45DFDD}"/>
              </a:ext>
            </a:extLst>
          </p:cNvPr>
          <p:cNvSpPr txBox="1"/>
          <p:nvPr/>
        </p:nvSpPr>
        <p:spPr>
          <a:xfrm>
            <a:off x="638119" y="1661493"/>
            <a:ext cx="992828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600" b="1" dirty="0">
                <a:latin typeface="Century Gothic" panose="020B0502020202020204" pitchFamily="34" charset="0"/>
              </a:rPr>
              <a:t>Navrhované termíny pre rok 2025:</a:t>
            </a:r>
          </a:p>
          <a:p>
            <a:endParaRPr lang="sk-SK" sz="1600" dirty="0">
              <a:latin typeface="Century Gothic" panose="020B0502020202020204" pitchFamily="34" charset="0"/>
            </a:endParaRPr>
          </a:p>
          <a:p>
            <a:pPr marL="442913" indent="-266700">
              <a:buAutoNum type="arabicPeriod"/>
              <a:tabLst>
                <a:tab pos="628650" algn="l"/>
              </a:tabLst>
            </a:pPr>
            <a:r>
              <a:rPr lang="sk-SK" sz="1600" dirty="0">
                <a:latin typeface="Century Gothic" panose="020B0502020202020204" pitchFamily="34" charset="0"/>
              </a:rPr>
              <a:t>zasadnutie: 6. marca 2025</a:t>
            </a:r>
          </a:p>
          <a:p>
            <a:pPr marL="442913" indent="-266700">
              <a:buAutoNum type="arabicPeriod"/>
              <a:tabLst>
                <a:tab pos="628650" algn="l"/>
              </a:tabLst>
            </a:pPr>
            <a:r>
              <a:rPr lang="sk-SK" sz="1600" dirty="0">
                <a:latin typeface="Century Gothic" panose="020B0502020202020204" pitchFamily="34" charset="0"/>
              </a:rPr>
              <a:t>zasadnutie: máj 2025</a:t>
            </a:r>
          </a:p>
          <a:p>
            <a:pPr marL="442913" indent="-266700">
              <a:buAutoNum type="arabicPeriod"/>
              <a:tabLst>
                <a:tab pos="628650" algn="l"/>
              </a:tabLst>
            </a:pPr>
            <a:r>
              <a:rPr lang="sk-SK" sz="1600" dirty="0">
                <a:latin typeface="Century Gothic" panose="020B0502020202020204" pitchFamily="34" charset="0"/>
              </a:rPr>
              <a:t>zasadnutie: september 2025</a:t>
            </a:r>
          </a:p>
          <a:p>
            <a:pPr marL="442913" indent="-266700">
              <a:buAutoNum type="arabicPeriod"/>
              <a:tabLst>
                <a:tab pos="628650" algn="l"/>
              </a:tabLst>
            </a:pPr>
            <a:r>
              <a:rPr lang="sk-SK" sz="1600" dirty="0">
                <a:latin typeface="Century Gothic" panose="020B0502020202020204" pitchFamily="34" charset="0"/>
              </a:rPr>
              <a:t>zasadnutie: december 2025</a:t>
            </a:r>
          </a:p>
        </p:txBody>
      </p:sp>
      <p:graphicFrame>
        <p:nvGraphicFramePr>
          <p:cNvPr id="8" name="Tabuľka 7">
            <a:extLst>
              <a:ext uri="{FF2B5EF4-FFF2-40B4-BE49-F238E27FC236}">
                <a16:creationId xmlns:a16="http://schemas.microsoft.com/office/drawing/2014/main" id="{49700805-B641-24AC-0A1B-D3F350B67D2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6483410"/>
              </p:ext>
            </p:extLst>
          </p:nvPr>
        </p:nvGraphicFramePr>
        <p:xfrm>
          <a:off x="1921161" y="4611677"/>
          <a:ext cx="6973457" cy="1678285"/>
        </p:xfrm>
        <a:graphic>
          <a:graphicData uri="http://schemas.openxmlformats.org/drawingml/2006/table">
            <a:tbl>
              <a:tblPr firstRow="1" bandRow="1">
                <a:tableStyleId>{EB344D84-9AFB-497E-A393-DC336BA19D2E}</a:tableStyleId>
              </a:tblPr>
              <a:tblGrid>
                <a:gridCol w="3017965">
                  <a:extLst>
                    <a:ext uri="{9D8B030D-6E8A-4147-A177-3AD203B41FA5}">
                      <a16:colId xmlns:a16="http://schemas.microsoft.com/office/drawing/2014/main" val="3237360250"/>
                    </a:ext>
                  </a:extLst>
                </a:gridCol>
                <a:gridCol w="3955492">
                  <a:extLst>
                    <a:ext uri="{9D8B030D-6E8A-4147-A177-3AD203B41FA5}">
                      <a16:colId xmlns:a16="http://schemas.microsoft.com/office/drawing/2014/main" val="1830257373"/>
                    </a:ext>
                  </a:extLst>
                </a:gridCol>
              </a:tblGrid>
              <a:tr h="335657">
                <a:tc>
                  <a:txBody>
                    <a:bodyPr/>
                    <a:lstStyle/>
                    <a:p>
                      <a:r>
                        <a:rPr lang="sk-SK" sz="1200" dirty="0">
                          <a:latin typeface="Century Gothic" panose="020B0502020202020204" pitchFamily="34" charset="0"/>
                        </a:rPr>
                        <a:t>Poradové číslo zasadnutia KRŽ (2025)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1200" dirty="0">
                          <a:latin typeface="Century Gothic" panose="020B0502020202020204" pitchFamily="34" charset="0"/>
                        </a:rPr>
                        <a:t>Termín zasadnutia KRŽ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70092415"/>
                  </a:ext>
                </a:extLst>
              </a:tr>
              <a:tr h="335657">
                <a:tc>
                  <a:txBody>
                    <a:bodyPr/>
                    <a:lstStyle/>
                    <a:p>
                      <a:r>
                        <a:rPr lang="sk-SK" sz="1200" dirty="0">
                          <a:latin typeface="Century Gothic" panose="020B0502020202020204" pitchFamily="34" charset="0"/>
                        </a:rPr>
                        <a:t>1. zasadnutie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1200" dirty="0">
                          <a:latin typeface="Century Gothic" panose="020B0502020202020204" pitchFamily="34" charset="0"/>
                        </a:rPr>
                        <a:t>6. marca 2025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19943834"/>
                  </a:ext>
                </a:extLst>
              </a:tr>
              <a:tr h="335657">
                <a:tc>
                  <a:txBody>
                    <a:bodyPr/>
                    <a:lstStyle/>
                    <a:p>
                      <a:r>
                        <a:rPr lang="sk-SK" sz="1200" dirty="0">
                          <a:latin typeface="Century Gothic" panose="020B0502020202020204" pitchFamily="34" charset="0"/>
                        </a:rPr>
                        <a:t>2. zasadnutie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1200" dirty="0">
                          <a:latin typeface="Century Gothic" panose="020B0502020202020204" pitchFamily="34" charset="0"/>
                        </a:rPr>
                        <a:t>máj 2025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13099292"/>
                  </a:ext>
                </a:extLst>
              </a:tr>
              <a:tr h="335657">
                <a:tc>
                  <a:txBody>
                    <a:bodyPr/>
                    <a:lstStyle/>
                    <a:p>
                      <a:r>
                        <a:rPr lang="sk-SK" sz="1200" dirty="0">
                          <a:latin typeface="Century Gothic" panose="020B0502020202020204" pitchFamily="34" charset="0"/>
                        </a:rPr>
                        <a:t>3. zasadnutie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1200" dirty="0">
                          <a:latin typeface="Century Gothic" panose="020B0502020202020204" pitchFamily="34" charset="0"/>
                        </a:rPr>
                        <a:t>september 2025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64258892"/>
                  </a:ext>
                </a:extLst>
              </a:tr>
              <a:tr h="335657">
                <a:tc>
                  <a:txBody>
                    <a:bodyPr/>
                    <a:lstStyle/>
                    <a:p>
                      <a:r>
                        <a:rPr lang="sk-SK" sz="1200" dirty="0">
                          <a:latin typeface="Century Gothic" panose="020B0502020202020204" pitchFamily="34" charset="0"/>
                        </a:rPr>
                        <a:t>4. zasadnutie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1200" dirty="0">
                          <a:latin typeface="Century Gothic" panose="020B0502020202020204" pitchFamily="34" charset="0"/>
                        </a:rPr>
                        <a:t>december 2025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736916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06412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Obdĺžnik 23">
            <a:extLst>
              <a:ext uri="{FF2B5EF4-FFF2-40B4-BE49-F238E27FC236}">
                <a16:creationId xmlns:a16="http://schemas.microsoft.com/office/drawing/2014/main" id="{77B70872-32D3-4959-89F0-7D3BEB9AF703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E5A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dirty="0">
              <a:solidFill>
                <a:schemeClr val="bg1"/>
              </a:solidFill>
            </a:endParaRPr>
          </a:p>
        </p:txBody>
      </p:sp>
      <p:sp>
        <p:nvSpPr>
          <p:cNvPr id="25" name="Obdĺžnik 24">
            <a:extLst>
              <a:ext uri="{FF2B5EF4-FFF2-40B4-BE49-F238E27FC236}">
                <a16:creationId xmlns:a16="http://schemas.microsoft.com/office/drawing/2014/main" id="{7ACF5456-9616-4303-AC98-61B22FA086D8}"/>
              </a:ext>
            </a:extLst>
          </p:cNvPr>
          <p:cNvSpPr/>
          <p:nvPr/>
        </p:nvSpPr>
        <p:spPr>
          <a:xfrm>
            <a:off x="-35859" y="1255059"/>
            <a:ext cx="12263718" cy="52802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k-SK" dirty="0"/>
              <a:t> Plán – rok 2021</a:t>
            </a:r>
          </a:p>
        </p:txBody>
      </p:sp>
      <p:sp>
        <p:nvSpPr>
          <p:cNvPr id="21" name="Podnadpis 2">
            <a:extLst>
              <a:ext uri="{FF2B5EF4-FFF2-40B4-BE49-F238E27FC236}">
                <a16:creationId xmlns:a16="http://schemas.microsoft.com/office/drawing/2014/main" id="{3479C707-2BC8-479C-920C-AC1292A8107F}"/>
              </a:ext>
            </a:extLst>
          </p:cNvPr>
          <p:cNvSpPr txBox="1">
            <a:spLocks/>
          </p:cNvSpPr>
          <p:nvPr/>
        </p:nvSpPr>
        <p:spPr>
          <a:xfrm>
            <a:off x="286725" y="0"/>
            <a:ext cx="10659181" cy="125505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200000"/>
              </a:lnSpc>
              <a:buNone/>
            </a:pPr>
            <a:r>
              <a:rPr lang="sk-SK" sz="3200" b="1" dirty="0">
                <a:solidFill>
                  <a:schemeClr val="bg1"/>
                </a:solidFill>
                <a:latin typeface="Century Gothic" panose="020B0502020202020204" pitchFamily="34" charset="0"/>
              </a:rPr>
              <a:t>Schvaľovanie doručených projektových zámerov</a:t>
            </a:r>
            <a:endParaRPr lang="sk-SK" sz="3200" b="1" dirty="0">
              <a:solidFill>
                <a:schemeClr val="bg1"/>
              </a:solidFill>
              <a:highlight>
                <a:srgbClr val="FFFF00"/>
              </a:highlight>
              <a:latin typeface="Century Gothic" panose="020B0502020202020204" pitchFamily="34" charset="0"/>
            </a:endParaRPr>
          </a:p>
        </p:txBody>
      </p:sp>
      <p:sp>
        <p:nvSpPr>
          <p:cNvPr id="10" name="Podnadpis 2">
            <a:extLst>
              <a:ext uri="{FF2B5EF4-FFF2-40B4-BE49-F238E27FC236}">
                <a16:creationId xmlns:a16="http://schemas.microsoft.com/office/drawing/2014/main" id="{6DA1696D-F5B9-433E-BA58-A5438B26AAA2}"/>
              </a:ext>
            </a:extLst>
          </p:cNvPr>
          <p:cNvSpPr txBox="1">
            <a:spLocks/>
          </p:cNvSpPr>
          <p:nvPr/>
        </p:nvSpPr>
        <p:spPr>
          <a:xfrm>
            <a:off x="832082" y="3750496"/>
            <a:ext cx="4976433" cy="27847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sk-SK" sz="1700" b="1" dirty="0">
              <a:solidFill>
                <a:schemeClr val="bg2">
                  <a:lumMod val="10000"/>
                </a:schemeClr>
              </a:solidFill>
              <a:highlight>
                <a:srgbClr val="800080"/>
              </a:highlight>
              <a:latin typeface="Century Gothic" panose="020B0502020202020204" pitchFamily="34" charset="0"/>
            </a:endParaRPr>
          </a:p>
        </p:txBody>
      </p:sp>
      <p:graphicFrame>
        <p:nvGraphicFramePr>
          <p:cNvPr id="3" name="Tabuľka 2">
            <a:extLst>
              <a:ext uri="{FF2B5EF4-FFF2-40B4-BE49-F238E27FC236}">
                <a16:creationId xmlns:a16="http://schemas.microsoft.com/office/drawing/2014/main" id="{A1DABDE5-6620-F4A2-FE22-0BFA484BF18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3288349"/>
              </p:ext>
            </p:extLst>
          </p:nvPr>
        </p:nvGraphicFramePr>
        <p:xfrm>
          <a:off x="757382" y="1944407"/>
          <a:ext cx="10529454" cy="3652638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422400">
                  <a:extLst>
                    <a:ext uri="{9D8B030D-6E8A-4147-A177-3AD203B41FA5}">
                      <a16:colId xmlns:a16="http://schemas.microsoft.com/office/drawing/2014/main" val="2014360457"/>
                    </a:ext>
                  </a:extLst>
                </a:gridCol>
                <a:gridCol w="2918691">
                  <a:extLst>
                    <a:ext uri="{9D8B030D-6E8A-4147-A177-3AD203B41FA5}">
                      <a16:colId xmlns:a16="http://schemas.microsoft.com/office/drawing/2014/main" val="2457227049"/>
                    </a:ext>
                  </a:extLst>
                </a:gridCol>
                <a:gridCol w="1200727">
                  <a:extLst>
                    <a:ext uri="{9D8B030D-6E8A-4147-A177-3AD203B41FA5}">
                      <a16:colId xmlns:a16="http://schemas.microsoft.com/office/drawing/2014/main" val="2373204772"/>
                    </a:ext>
                  </a:extLst>
                </a:gridCol>
                <a:gridCol w="1773382">
                  <a:extLst>
                    <a:ext uri="{9D8B030D-6E8A-4147-A177-3AD203B41FA5}">
                      <a16:colId xmlns:a16="http://schemas.microsoft.com/office/drawing/2014/main" val="3387494590"/>
                    </a:ext>
                  </a:extLst>
                </a:gridCol>
                <a:gridCol w="1736436">
                  <a:extLst>
                    <a:ext uri="{9D8B030D-6E8A-4147-A177-3AD203B41FA5}">
                      <a16:colId xmlns:a16="http://schemas.microsoft.com/office/drawing/2014/main" val="1328520226"/>
                    </a:ext>
                  </a:extLst>
                </a:gridCol>
                <a:gridCol w="1477818">
                  <a:extLst>
                    <a:ext uri="{9D8B030D-6E8A-4147-A177-3AD203B41FA5}">
                      <a16:colId xmlns:a16="http://schemas.microsoft.com/office/drawing/2014/main" val="3669851160"/>
                    </a:ext>
                  </a:extLst>
                </a:gridCol>
              </a:tblGrid>
              <a:tr h="689226">
                <a:tc>
                  <a:txBody>
                    <a:bodyPr/>
                    <a:lstStyle/>
                    <a:p>
                      <a:r>
                        <a:rPr lang="sk-SK" sz="1600" dirty="0">
                          <a:latin typeface="Century Gothic" panose="020B0502020202020204" pitchFamily="34" charset="0"/>
                        </a:rPr>
                        <a:t>Žiadateľ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1600" dirty="0">
                          <a:latin typeface="Century Gothic" panose="020B0502020202020204" pitchFamily="34" charset="0"/>
                        </a:rPr>
                        <a:t>Názov projektu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1600" dirty="0">
                          <a:latin typeface="Century Gothic" panose="020B0502020202020204" pitchFamily="34" charset="0"/>
                        </a:rPr>
                        <a:t>Opatrenie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1600" dirty="0">
                          <a:latin typeface="Century Gothic" panose="020B0502020202020204" pitchFamily="34" charset="0"/>
                        </a:rPr>
                        <a:t>Rozpočet projektu (COV)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1600" dirty="0">
                          <a:latin typeface="Century Gothic" panose="020B0502020202020204" pitchFamily="34" charset="0"/>
                        </a:rPr>
                        <a:t>Rozpočet projektu (EFRR)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1600" dirty="0">
                          <a:latin typeface="Century Gothic" panose="020B0502020202020204" pitchFamily="34" charset="0"/>
                        </a:rPr>
                        <a:t>Spôsob hlasovania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1244652"/>
                  </a:ext>
                </a:extLst>
              </a:tr>
              <a:tr h="689226">
                <a:tc>
                  <a:txBody>
                    <a:bodyPr/>
                    <a:lstStyle/>
                    <a:p>
                      <a:r>
                        <a:rPr lang="sk-SK" sz="1400" dirty="0">
                          <a:latin typeface="Century Gothic" panose="020B0502020202020204" pitchFamily="34" charset="0"/>
                        </a:rPr>
                        <a:t>Mesto Žilina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1400" dirty="0">
                          <a:latin typeface="Century Gothic" panose="020B0502020202020204" pitchFamily="34" charset="0"/>
                        </a:rPr>
                        <a:t>Modernizácia miestnej komunikácie ul. Veľký diel, Žilina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400" dirty="0">
                          <a:latin typeface="Century Gothic" panose="020B0502020202020204" pitchFamily="34" charset="0"/>
                        </a:rPr>
                        <a:t>3.2.4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k-SK" sz="1400" dirty="0">
                          <a:latin typeface="Century Gothic" panose="020B0502020202020204" pitchFamily="34" charset="0"/>
                        </a:rPr>
                        <a:t>1 344 749,37 EUR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k-SK" sz="1400" kern="1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1 143 036,96  EUR</a:t>
                      </a:r>
                      <a:endParaRPr lang="sk-SK" sz="1400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1400" dirty="0">
                          <a:latin typeface="Century Gothic" panose="020B0502020202020204" pitchFamily="34" charset="0"/>
                        </a:rPr>
                        <a:t>KRŽ 4.12.2024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45862939"/>
                  </a:ext>
                </a:extLst>
              </a:tr>
              <a:tr h="689226">
                <a:tc>
                  <a:txBody>
                    <a:bodyPr/>
                    <a:lstStyle/>
                    <a:p>
                      <a:r>
                        <a:rPr lang="sk-SK" sz="1400" dirty="0">
                          <a:latin typeface="Century Gothic" panose="020B0502020202020204" pitchFamily="34" charset="0"/>
                        </a:rPr>
                        <a:t>Mesto Žilina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1400" dirty="0">
                          <a:latin typeface="Century Gothic" panose="020B0502020202020204" pitchFamily="34" charset="0"/>
                        </a:rPr>
                        <a:t>Rekonštrukcia budovy Radnice v Žiline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400" dirty="0">
                          <a:latin typeface="Century Gothic" panose="020B0502020202020204" pitchFamily="34" charset="0"/>
                        </a:rPr>
                        <a:t>5.1.5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k-SK" sz="1400" dirty="0">
                          <a:latin typeface="Century Gothic" panose="020B0502020202020204" pitchFamily="34" charset="0"/>
                        </a:rPr>
                        <a:t>6 501 962,75 EUR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k-SK" sz="14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</a:rPr>
                        <a:t>5 526 668,34  EUR</a:t>
                      </a:r>
                      <a:endParaRPr lang="sk-SK" sz="1400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1400" dirty="0">
                          <a:latin typeface="Century Gothic" panose="020B0502020202020204" pitchFamily="34" charset="0"/>
                        </a:rPr>
                        <a:t>KRŽ 4.12.2024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15429524"/>
                  </a:ext>
                </a:extLst>
              </a:tr>
              <a:tr h="689226">
                <a:tc>
                  <a:txBody>
                    <a:bodyPr/>
                    <a:lstStyle/>
                    <a:p>
                      <a:r>
                        <a:rPr lang="sk-SK" sz="1400" dirty="0">
                          <a:latin typeface="Century Gothic" panose="020B0502020202020204" pitchFamily="34" charset="0"/>
                        </a:rPr>
                        <a:t>Mesto Žilina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1400" b="0" i="0" kern="1200" dirty="0">
                          <a:solidFill>
                            <a:schemeClr val="dk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Zníženie energetickej náročnosti budovy MŠ Borodáča</a:t>
                      </a:r>
                      <a:br>
                        <a:rPr lang="sk-SK" sz="1400" b="0" i="0" kern="1200" dirty="0">
                          <a:solidFill>
                            <a:schemeClr val="dk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</a:br>
                      <a:r>
                        <a:rPr lang="sk-SK" sz="1400" b="0" i="0" kern="1200" dirty="0">
                          <a:solidFill>
                            <a:schemeClr val="dk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(Podaný projektový zámer bol so súhlasom žiadateľa opravený po formálnej stránke.)</a:t>
                      </a:r>
                      <a:endParaRPr lang="sk-SK" sz="1400" b="0" i="0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400" dirty="0">
                          <a:latin typeface="Century Gothic" panose="020B0502020202020204" pitchFamily="34" charset="0"/>
                        </a:rPr>
                        <a:t>2.1.2</a:t>
                      </a:r>
                      <a:br>
                        <a:rPr lang="sk-SK" sz="1400" dirty="0">
                          <a:latin typeface="Century Gothic" panose="020B0502020202020204" pitchFamily="34" charset="0"/>
                        </a:rPr>
                      </a:br>
                      <a:r>
                        <a:rPr lang="sk-SK" sz="1400" dirty="0">
                          <a:latin typeface="Century Gothic" panose="020B0502020202020204" pitchFamily="34" charset="0"/>
                        </a:rPr>
                        <a:t>2.2.2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k-SK" sz="1400" dirty="0">
                          <a:latin typeface="Century Gothic" panose="020B0502020202020204" pitchFamily="34" charset="0"/>
                        </a:rPr>
                        <a:t>601 583,00 EUR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k-SK" sz="1400" kern="1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511 345,55  EUR</a:t>
                      </a:r>
                      <a:endParaRPr lang="sk-SK" sz="1400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1400" dirty="0">
                          <a:latin typeface="Century Gothic" panose="020B0502020202020204" pitchFamily="34" charset="0"/>
                        </a:rPr>
                        <a:t>KRŽ 4.12.2024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2874628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38462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95AC5A5-F817-4F4B-C5F2-66B9154795F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Obdĺžnik 23">
            <a:extLst>
              <a:ext uri="{FF2B5EF4-FFF2-40B4-BE49-F238E27FC236}">
                <a16:creationId xmlns:a16="http://schemas.microsoft.com/office/drawing/2014/main" id="{5C7D87E4-7255-6A2B-5A1B-F60C63212113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E5A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dirty="0">
              <a:solidFill>
                <a:schemeClr val="bg1"/>
              </a:solidFill>
            </a:endParaRPr>
          </a:p>
        </p:txBody>
      </p:sp>
      <p:sp>
        <p:nvSpPr>
          <p:cNvPr id="25" name="Obdĺžnik 24">
            <a:extLst>
              <a:ext uri="{FF2B5EF4-FFF2-40B4-BE49-F238E27FC236}">
                <a16:creationId xmlns:a16="http://schemas.microsoft.com/office/drawing/2014/main" id="{B81DDE9E-3CB4-645B-2B8E-69DF333C2DA8}"/>
              </a:ext>
            </a:extLst>
          </p:cNvPr>
          <p:cNvSpPr/>
          <p:nvPr/>
        </p:nvSpPr>
        <p:spPr>
          <a:xfrm>
            <a:off x="0" y="1302294"/>
            <a:ext cx="12263718" cy="52802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k-SK"/>
              <a:t> Plán – rok 2021</a:t>
            </a:r>
            <a:endParaRPr lang="sk-SK" dirty="0"/>
          </a:p>
        </p:txBody>
      </p:sp>
      <p:sp>
        <p:nvSpPr>
          <p:cNvPr id="21" name="Podnadpis 2">
            <a:extLst>
              <a:ext uri="{FF2B5EF4-FFF2-40B4-BE49-F238E27FC236}">
                <a16:creationId xmlns:a16="http://schemas.microsoft.com/office/drawing/2014/main" id="{A2B2558D-7CD6-CF86-DB45-493ED7AA95F2}"/>
              </a:ext>
            </a:extLst>
          </p:cNvPr>
          <p:cNvSpPr txBox="1">
            <a:spLocks/>
          </p:cNvSpPr>
          <p:nvPr/>
        </p:nvSpPr>
        <p:spPr>
          <a:xfrm>
            <a:off x="286724" y="0"/>
            <a:ext cx="11184839" cy="128306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200000"/>
              </a:lnSpc>
              <a:buNone/>
            </a:pPr>
            <a:r>
              <a:rPr lang="sk-SK" sz="3200" b="1" dirty="0">
                <a:solidFill>
                  <a:schemeClr val="bg1"/>
                </a:solidFill>
                <a:latin typeface="Century Gothic" panose="020B0502020202020204" pitchFamily="34" charset="0"/>
              </a:rPr>
              <a:t>Formálne úpravy PZ IÚI MŠ Borodáča</a:t>
            </a:r>
          </a:p>
        </p:txBody>
      </p:sp>
      <p:sp>
        <p:nvSpPr>
          <p:cNvPr id="10" name="Podnadpis 2">
            <a:extLst>
              <a:ext uri="{FF2B5EF4-FFF2-40B4-BE49-F238E27FC236}">
                <a16:creationId xmlns:a16="http://schemas.microsoft.com/office/drawing/2014/main" id="{7F0F3FBA-98E8-53F8-D1D5-8E50D3CC0CF9}"/>
              </a:ext>
            </a:extLst>
          </p:cNvPr>
          <p:cNvSpPr txBox="1">
            <a:spLocks/>
          </p:cNvSpPr>
          <p:nvPr/>
        </p:nvSpPr>
        <p:spPr>
          <a:xfrm>
            <a:off x="832082" y="3750496"/>
            <a:ext cx="4976433" cy="27847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sk-SK" sz="1700" b="1" dirty="0">
              <a:solidFill>
                <a:schemeClr val="bg2">
                  <a:lumMod val="10000"/>
                </a:schemeClr>
              </a:solidFill>
              <a:highlight>
                <a:srgbClr val="800080"/>
              </a:highlight>
              <a:latin typeface="Century Gothic" panose="020B0502020202020204" pitchFamily="34" charset="0"/>
            </a:endParaRPr>
          </a:p>
        </p:txBody>
      </p:sp>
      <p:pic>
        <p:nvPicPr>
          <p:cNvPr id="7" name="Obrázok 6" descr="Obrázok, na ktorom je text, snímka obrazovky, písmo">
            <a:extLst>
              <a:ext uri="{FF2B5EF4-FFF2-40B4-BE49-F238E27FC236}">
                <a16:creationId xmlns:a16="http://schemas.microsoft.com/office/drawing/2014/main" id="{B5C90D1E-7751-39D8-83F5-451C124AFE1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7675" y="1709737"/>
            <a:ext cx="11296650" cy="3438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87966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Obdĺžnik 23">
            <a:extLst>
              <a:ext uri="{FF2B5EF4-FFF2-40B4-BE49-F238E27FC236}">
                <a16:creationId xmlns:a16="http://schemas.microsoft.com/office/drawing/2014/main" id="{77B70872-32D3-4959-89F0-7D3BEB9AF703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E5A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dirty="0">
              <a:solidFill>
                <a:schemeClr val="bg1"/>
              </a:solidFill>
            </a:endParaRPr>
          </a:p>
        </p:txBody>
      </p:sp>
      <p:sp>
        <p:nvSpPr>
          <p:cNvPr id="25" name="Obdĺžnik 24">
            <a:extLst>
              <a:ext uri="{FF2B5EF4-FFF2-40B4-BE49-F238E27FC236}">
                <a16:creationId xmlns:a16="http://schemas.microsoft.com/office/drawing/2014/main" id="{7ACF5456-9616-4303-AC98-61B22FA086D8}"/>
              </a:ext>
            </a:extLst>
          </p:cNvPr>
          <p:cNvSpPr/>
          <p:nvPr/>
        </p:nvSpPr>
        <p:spPr>
          <a:xfrm>
            <a:off x="0" y="1302294"/>
            <a:ext cx="12263718" cy="52802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k-SK"/>
              <a:t> Plán – rok 2021</a:t>
            </a:r>
            <a:endParaRPr lang="sk-SK" dirty="0"/>
          </a:p>
        </p:txBody>
      </p:sp>
      <p:sp>
        <p:nvSpPr>
          <p:cNvPr id="21" name="Podnadpis 2">
            <a:extLst>
              <a:ext uri="{FF2B5EF4-FFF2-40B4-BE49-F238E27FC236}">
                <a16:creationId xmlns:a16="http://schemas.microsoft.com/office/drawing/2014/main" id="{3479C707-2BC8-479C-920C-AC1292A8107F}"/>
              </a:ext>
            </a:extLst>
          </p:cNvPr>
          <p:cNvSpPr txBox="1">
            <a:spLocks/>
          </p:cNvSpPr>
          <p:nvPr/>
        </p:nvSpPr>
        <p:spPr>
          <a:xfrm>
            <a:off x="286724" y="0"/>
            <a:ext cx="11184839" cy="128306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200000"/>
              </a:lnSpc>
              <a:buNone/>
            </a:pPr>
            <a:r>
              <a:rPr lang="sk-SK" sz="3200" b="1" dirty="0">
                <a:solidFill>
                  <a:schemeClr val="bg1"/>
                </a:solidFill>
                <a:latin typeface="Century Gothic" panose="020B0502020202020204" pitchFamily="34" charset="0"/>
              </a:rPr>
              <a:t>Bod 5 - návrh znenia uznesenia</a:t>
            </a:r>
          </a:p>
        </p:txBody>
      </p:sp>
      <p:sp>
        <p:nvSpPr>
          <p:cNvPr id="10" name="Podnadpis 2">
            <a:extLst>
              <a:ext uri="{FF2B5EF4-FFF2-40B4-BE49-F238E27FC236}">
                <a16:creationId xmlns:a16="http://schemas.microsoft.com/office/drawing/2014/main" id="{6DA1696D-F5B9-433E-BA58-A5438B26AAA2}"/>
              </a:ext>
            </a:extLst>
          </p:cNvPr>
          <p:cNvSpPr txBox="1">
            <a:spLocks/>
          </p:cNvSpPr>
          <p:nvPr/>
        </p:nvSpPr>
        <p:spPr>
          <a:xfrm>
            <a:off x="832082" y="3750496"/>
            <a:ext cx="4976433" cy="27847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sk-SK" sz="1700" b="1" dirty="0">
              <a:solidFill>
                <a:schemeClr val="bg2">
                  <a:lumMod val="10000"/>
                </a:schemeClr>
              </a:solidFill>
              <a:highlight>
                <a:srgbClr val="800080"/>
              </a:highlight>
              <a:latin typeface="Century Gothic" panose="020B0502020202020204" pitchFamily="34" charset="0"/>
            </a:endParaRPr>
          </a:p>
        </p:txBody>
      </p:sp>
      <p:sp>
        <p:nvSpPr>
          <p:cNvPr id="3" name="BlokTextu 2">
            <a:extLst>
              <a:ext uri="{FF2B5EF4-FFF2-40B4-BE49-F238E27FC236}">
                <a16:creationId xmlns:a16="http://schemas.microsoft.com/office/drawing/2014/main" id="{BFA81AE7-93C6-EF6B-C913-7FEAEB74A794}"/>
              </a:ext>
            </a:extLst>
          </p:cNvPr>
          <p:cNvSpPr txBox="1"/>
          <p:nvPr/>
        </p:nvSpPr>
        <p:spPr>
          <a:xfrm>
            <a:off x="471054" y="2557102"/>
            <a:ext cx="11249891" cy="26250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sk-SK" sz="1400" b="1" dirty="0">
                <a:latin typeface="Century Gothic" panose="020B0502020202020204" pitchFamily="34" charset="0"/>
              </a:rPr>
              <a:t>Návrh uznesenia: </a:t>
            </a:r>
          </a:p>
          <a:p>
            <a:pPr algn="just"/>
            <a:endParaRPr lang="sk-SK" sz="1400" b="1" dirty="0">
              <a:latin typeface="Century Gothic" panose="020B0502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sk-SK" sz="1400" dirty="0">
                <a:latin typeface="Century Gothic" panose="020B0502020202020204" pitchFamily="34" charset="0"/>
              </a:rPr>
              <a:t>„Kooperačná rada UMR Žilina </a:t>
            </a:r>
            <a:r>
              <a:rPr lang="sk-SK" sz="1400" b="1" dirty="0">
                <a:latin typeface="Century Gothic" panose="020B0502020202020204" pitchFamily="34" charset="0"/>
              </a:rPr>
              <a:t>schvaľuje</a:t>
            </a:r>
            <a:r>
              <a:rPr lang="sk-SK" sz="1400" dirty="0">
                <a:latin typeface="Century Gothic" panose="020B0502020202020204" pitchFamily="34" charset="0"/>
              </a:rPr>
              <a:t> </a:t>
            </a:r>
            <a:r>
              <a:rPr lang="sk-SK" sz="1400" kern="100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Projektový zámer žiadateľa: Mesto Žilina s názvom </a:t>
            </a:r>
            <a:r>
              <a:rPr lang="sk-SK" sz="1400" b="1" kern="1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„Modernizácia miestnej komunikácie ul. Veľký diel, Žilina“</a:t>
            </a:r>
            <a:r>
              <a:rPr lang="sk-SK" sz="1400" kern="1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žiadateľa Mesta Žilina, celkové oprávnené výdavky 1 344 749,37 € (zdroje: EFRR 1 143 036,96 €, </a:t>
            </a:r>
            <a:br>
              <a:rPr lang="sk-SK" sz="1400" kern="1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sk-SK" sz="1400" kern="1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ŠR 94 132,46 €, vlastné zdroje 107 579,95 €) a jeho predloženie v rámci výzvy na predkladanie žiadostí o nenávratný finančný príspevok pre mechanizmus IÚI vyhlásenej z Programu Slovensko pre opatrenie 3.2.4 Miestne komunikácie.</a:t>
            </a:r>
          </a:p>
          <a:p>
            <a:pPr algn="just" fontAlgn="base"/>
            <a:r>
              <a:rPr lang="sk-SK" sz="1400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 </a:t>
            </a:r>
          </a:p>
          <a:p>
            <a:pPr algn="just" fontAlgn="base"/>
            <a:r>
              <a:rPr lang="sk-SK" sz="1400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Projektový zámer je schválený do 100% celkových opatrení výdavkov na opatrenie 3.2.4. pridelených pre územie UMR Žilina. </a:t>
            </a:r>
          </a:p>
          <a:p>
            <a:pPr algn="just"/>
            <a:endParaRPr lang="sk-SK" sz="1400" dirty="0">
              <a:latin typeface="Century Gothic" panose="020B0502020202020204" pitchFamily="34" charset="0"/>
            </a:endParaRPr>
          </a:p>
          <a:p>
            <a:pPr algn="just"/>
            <a:endParaRPr lang="sk-SK" sz="1400" dirty="0">
              <a:latin typeface="Century Gothic" panose="020B0502020202020204" pitchFamily="34" charset="0"/>
            </a:endParaRPr>
          </a:p>
          <a:p>
            <a:pPr algn="just"/>
            <a:endParaRPr lang="sk-SK" sz="14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24872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B1F30EB-9429-E07E-9AB7-1619636A318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Obdĺžnik 23">
            <a:extLst>
              <a:ext uri="{FF2B5EF4-FFF2-40B4-BE49-F238E27FC236}">
                <a16:creationId xmlns:a16="http://schemas.microsoft.com/office/drawing/2014/main" id="{04E0DABB-8E83-B9D5-503D-98AAA5205ABE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E5A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dirty="0">
              <a:solidFill>
                <a:schemeClr val="bg1"/>
              </a:solidFill>
            </a:endParaRPr>
          </a:p>
        </p:txBody>
      </p:sp>
      <p:sp>
        <p:nvSpPr>
          <p:cNvPr id="25" name="Obdĺžnik 24">
            <a:extLst>
              <a:ext uri="{FF2B5EF4-FFF2-40B4-BE49-F238E27FC236}">
                <a16:creationId xmlns:a16="http://schemas.microsoft.com/office/drawing/2014/main" id="{65FC5D7C-6C3A-45E6-2878-2F3FC83DB519}"/>
              </a:ext>
            </a:extLst>
          </p:cNvPr>
          <p:cNvSpPr/>
          <p:nvPr/>
        </p:nvSpPr>
        <p:spPr>
          <a:xfrm>
            <a:off x="0" y="1302294"/>
            <a:ext cx="12263718" cy="52802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k-SK"/>
              <a:t> Plán – rok 2021</a:t>
            </a:r>
            <a:endParaRPr lang="sk-SK" dirty="0"/>
          </a:p>
        </p:txBody>
      </p:sp>
      <p:sp>
        <p:nvSpPr>
          <p:cNvPr id="21" name="Podnadpis 2">
            <a:extLst>
              <a:ext uri="{FF2B5EF4-FFF2-40B4-BE49-F238E27FC236}">
                <a16:creationId xmlns:a16="http://schemas.microsoft.com/office/drawing/2014/main" id="{25DC5F73-65A2-E046-5C0F-3B9B55B366B8}"/>
              </a:ext>
            </a:extLst>
          </p:cNvPr>
          <p:cNvSpPr txBox="1">
            <a:spLocks/>
          </p:cNvSpPr>
          <p:nvPr/>
        </p:nvSpPr>
        <p:spPr>
          <a:xfrm>
            <a:off x="286724" y="0"/>
            <a:ext cx="11184839" cy="128306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200000"/>
              </a:lnSpc>
              <a:buNone/>
            </a:pPr>
            <a:r>
              <a:rPr lang="sk-SK" sz="3200" b="1" dirty="0">
                <a:solidFill>
                  <a:schemeClr val="bg1"/>
                </a:solidFill>
                <a:latin typeface="Century Gothic" panose="020B0502020202020204" pitchFamily="34" charset="0"/>
              </a:rPr>
              <a:t>Bod 6 - návrh znenia uznesenia</a:t>
            </a:r>
          </a:p>
        </p:txBody>
      </p:sp>
      <p:sp>
        <p:nvSpPr>
          <p:cNvPr id="10" name="Podnadpis 2">
            <a:extLst>
              <a:ext uri="{FF2B5EF4-FFF2-40B4-BE49-F238E27FC236}">
                <a16:creationId xmlns:a16="http://schemas.microsoft.com/office/drawing/2014/main" id="{8441FD15-D7AF-7EDD-AB8F-77FF9B8B7FB4}"/>
              </a:ext>
            </a:extLst>
          </p:cNvPr>
          <p:cNvSpPr txBox="1">
            <a:spLocks/>
          </p:cNvSpPr>
          <p:nvPr/>
        </p:nvSpPr>
        <p:spPr>
          <a:xfrm>
            <a:off x="832082" y="3750496"/>
            <a:ext cx="4976433" cy="27847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sk-SK" sz="1700" b="1" dirty="0">
              <a:solidFill>
                <a:schemeClr val="bg2">
                  <a:lumMod val="10000"/>
                </a:schemeClr>
              </a:solidFill>
              <a:highlight>
                <a:srgbClr val="800080"/>
              </a:highlight>
              <a:latin typeface="Century Gothic" panose="020B0502020202020204" pitchFamily="34" charset="0"/>
            </a:endParaRPr>
          </a:p>
        </p:txBody>
      </p:sp>
      <p:sp>
        <p:nvSpPr>
          <p:cNvPr id="3" name="BlokTextu 2">
            <a:extLst>
              <a:ext uri="{FF2B5EF4-FFF2-40B4-BE49-F238E27FC236}">
                <a16:creationId xmlns:a16="http://schemas.microsoft.com/office/drawing/2014/main" id="{60602AD1-4385-E51A-B5EA-1E556BE455DD}"/>
              </a:ext>
            </a:extLst>
          </p:cNvPr>
          <p:cNvSpPr txBox="1"/>
          <p:nvPr/>
        </p:nvSpPr>
        <p:spPr>
          <a:xfrm>
            <a:off x="471054" y="2557102"/>
            <a:ext cx="11249891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sk-SK" sz="1400" b="1" dirty="0">
                <a:latin typeface="Century Gothic" panose="020B0502020202020204" pitchFamily="34" charset="0"/>
              </a:rPr>
              <a:t>Návrh uznesenia: </a:t>
            </a:r>
          </a:p>
          <a:p>
            <a:pPr algn="just"/>
            <a:endParaRPr lang="sk-SK" sz="1400" b="1" dirty="0">
              <a:latin typeface="Century Gothic" panose="020B0502020202020204" pitchFamily="34" charset="0"/>
            </a:endParaRPr>
          </a:p>
          <a:p>
            <a:pPr algn="just"/>
            <a:r>
              <a:rPr lang="sk-SK" sz="1400" dirty="0">
                <a:latin typeface="Century Gothic" panose="020B0502020202020204" pitchFamily="34" charset="0"/>
              </a:rPr>
              <a:t>„Kooperačná rada UMR Žilina </a:t>
            </a:r>
            <a:r>
              <a:rPr lang="sk-SK" sz="1400" b="1" dirty="0">
                <a:latin typeface="Century Gothic" panose="020B0502020202020204" pitchFamily="34" charset="0"/>
              </a:rPr>
              <a:t>schvaľuje</a:t>
            </a:r>
            <a:r>
              <a:rPr lang="sk-SK" sz="1400" dirty="0">
                <a:latin typeface="Century Gothic" panose="020B0502020202020204" pitchFamily="34" charset="0"/>
              </a:rPr>
              <a:t> </a:t>
            </a:r>
            <a:r>
              <a:rPr lang="sk-SK" sz="14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Projektový zámer žiadateľa: Mesto Žilina s názvom </a:t>
            </a:r>
            <a:r>
              <a:rPr lang="sk-SK" sz="1400" b="1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</a:rPr>
              <a:t>„Rekonštrukcia budovy Radnice </a:t>
            </a:r>
            <a:br>
              <a:rPr lang="sk-SK" sz="1400" b="1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</a:rPr>
            </a:br>
            <a:r>
              <a:rPr lang="sk-SK" sz="1400" b="1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</a:rPr>
              <a:t>v Žiline“</a:t>
            </a:r>
            <a:r>
              <a:rPr lang="sk-SK" sz="14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</a:rPr>
              <a:t>, celkové oprávnené výdavky 6 501 962,75 € (zdroje: EFRR 5 526 668,34 €, ŠR 455 137,39 €, vlastné zdroje 520 157,02 €) a jeho predloženie v rámci výzvy na predkladanie žiadostí o nenávratný finančný príspevok pre mechanizmus IÚI vyhlásenej z Programu Slovensko pre opatrenie 5.1.5 Investície do kultúrneho a prírodného dedičstva, miestnej a regionálnej kultúry, manažmentu, služieb a infraštruktúry podporujúcich komunitný rozvoj a udržateľný cestovný ruch.</a:t>
            </a:r>
          </a:p>
          <a:p>
            <a:pPr algn="just" fontAlgn="base"/>
            <a:r>
              <a:rPr lang="sk-SK" sz="1400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 </a:t>
            </a:r>
          </a:p>
          <a:p>
            <a:pPr algn="just" fontAlgn="base"/>
            <a:r>
              <a:rPr lang="sk-SK" sz="1400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Projektový zámer je schválený do 100% celkových opatrení výdavkov na opatrenie 5.1.5. pridelených pre územie UMR Žilina. </a:t>
            </a:r>
          </a:p>
          <a:p>
            <a:pPr algn="just"/>
            <a:endParaRPr lang="sk-SK" sz="1400" dirty="0">
              <a:latin typeface="Century Gothic" panose="020B0502020202020204" pitchFamily="34" charset="0"/>
            </a:endParaRPr>
          </a:p>
          <a:p>
            <a:pPr algn="just"/>
            <a:endParaRPr lang="sk-SK" sz="14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41210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684A38C-4C9B-92F9-3FF7-671AC6A6F84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Obdĺžnik 23">
            <a:extLst>
              <a:ext uri="{FF2B5EF4-FFF2-40B4-BE49-F238E27FC236}">
                <a16:creationId xmlns:a16="http://schemas.microsoft.com/office/drawing/2014/main" id="{94F17841-8EF7-34BD-F777-33DBA45DC4B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E5A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dirty="0">
              <a:solidFill>
                <a:schemeClr val="bg1"/>
              </a:solidFill>
            </a:endParaRPr>
          </a:p>
        </p:txBody>
      </p:sp>
      <p:sp>
        <p:nvSpPr>
          <p:cNvPr id="25" name="Obdĺžnik 24">
            <a:extLst>
              <a:ext uri="{FF2B5EF4-FFF2-40B4-BE49-F238E27FC236}">
                <a16:creationId xmlns:a16="http://schemas.microsoft.com/office/drawing/2014/main" id="{943D53E3-DA1B-704B-75E6-D49B20FDC517}"/>
              </a:ext>
            </a:extLst>
          </p:cNvPr>
          <p:cNvSpPr/>
          <p:nvPr/>
        </p:nvSpPr>
        <p:spPr>
          <a:xfrm>
            <a:off x="0" y="1302294"/>
            <a:ext cx="12263718" cy="52802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k-SK"/>
              <a:t> Plán – rok 2021</a:t>
            </a:r>
            <a:endParaRPr lang="sk-SK" dirty="0"/>
          </a:p>
        </p:txBody>
      </p:sp>
      <p:sp>
        <p:nvSpPr>
          <p:cNvPr id="21" name="Podnadpis 2">
            <a:extLst>
              <a:ext uri="{FF2B5EF4-FFF2-40B4-BE49-F238E27FC236}">
                <a16:creationId xmlns:a16="http://schemas.microsoft.com/office/drawing/2014/main" id="{6BF8DB86-B9D2-3FDC-350D-2038A15DACF2}"/>
              </a:ext>
            </a:extLst>
          </p:cNvPr>
          <p:cNvSpPr txBox="1">
            <a:spLocks/>
          </p:cNvSpPr>
          <p:nvPr/>
        </p:nvSpPr>
        <p:spPr>
          <a:xfrm>
            <a:off x="286724" y="0"/>
            <a:ext cx="11184839" cy="128306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200000"/>
              </a:lnSpc>
              <a:buNone/>
            </a:pPr>
            <a:r>
              <a:rPr lang="sk-SK" sz="3200" b="1" dirty="0">
                <a:solidFill>
                  <a:schemeClr val="bg1"/>
                </a:solidFill>
                <a:latin typeface="Century Gothic" panose="020B0502020202020204" pitchFamily="34" charset="0"/>
              </a:rPr>
              <a:t>Bod 7 - návrh znenia uznesenia</a:t>
            </a:r>
          </a:p>
        </p:txBody>
      </p:sp>
      <p:sp>
        <p:nvSpPr>
          <p:cNvPr id="10" name="Podnadpis 2">
            <a:extLst>
              <a:ext uri="{FF2B5EF4-FFF2-40B4-BE49-F238E27FC236}">
                <a16:creationId xmlns:a16="http://schemas.microsoft.com/office/drawing/2014/main" id="{C07CA4EE-D4D0-3EA6-A511-219F41DC87D9}"/>
              </a:ext>
            </a:extLst>
          </p:cNvPr>
          <p:cNvSpPr txBox="1">
            <a:spLocks/>
          </p:cNvSpPr>
          <p:nvPr/>
        </p:nvSpPr>
        <p:spPr>
          <a:xfrm>
            <a:off x="832082" y="3750496"/>
            <a:ext cx="4976433" cy="27847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sk-SK" sz="1700" b="1" dirty="0">
              <a:solidFill>
                <a:schemeClr val="bg2">
                  <a:lumMod val="10000"/>
                </a:schemeClr>
              </a:solidFill>
              <a:highlight>
                <a:srgbClr val="800080"/>
              </a:highlight>
              <a:latin typeface="Century Gothic" panose="020B0502020202020204" pitchFamily="34" charset="0"/>
            </a:endParaRPr>
          </a:p>
        </p:txBody>
      </p:sp>
      <p:sp>
        <p:nvSpPr>
          <p:cNvPr id="3" name="BlokTextu 2">
            <a:extLst>
              <a:ext uri="{FF2B5EF4-FFF2-40B4-BE49-F238E27FC236}">
                <a16:creationId xmlns:a16="http://schemas.microsoft.com/office/drawing/2014/main" id="{3A9B9392-1BD5-14B8-D6B9-EA1D81898C9D}"/>
              </a:ext>
            </a:extLst>
          </p:cNvPr>
          <p:cNvSpPr txBox="1"/>
          <p:nvPr/>
        </p:nvSpPr>
        <p:spPr>
          <a:xfrm>
            <a:off x="471054" y="1541115"/>
            <a:ext cx="11249891" cy="46469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sk-SK" sz="1400" b="1" dirty="0">
                <a:latin typeface="Century Gothic" panose="020B0502020202020204" pitchFamily="34" charset="0"/>
              </a:rPr>
              <a:t>Návrh uznesenia: </a:t>
            </a:r>
          </a:p>
          <a:p>
            <a:pPr algn="just"/>
            <a:endParaRPr lang="sk-SK" sz="1400" b="1" dirty="0">
              <a:latin typeface="Century Gothic" panose="020B0502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sk-SK" sz="1400" kern="1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Kooperačná rada UMR Žilina </a:t>
            </a:r>
          </a:p>
          <a:p>
            <a:pPr lvl="0">
              <a:lnSpc>
                <a:spcPct val="106000"/>
              </a:lnSpc>
              <a:spcAft>
                <a:spcPts val="800"/>
              </a:spcAft>
            </a:pPr>
            <a:r>
              <a:rPr lang="sk-SK" sz="1400" b="1" kern="1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A. ruší</a:t>
            </a:r>
            <a:endParaRPr lang="sk-SK" sz="1400" kern="100" dirty="0">
              <a:effectLst/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sk-SK" sz="1400" kern="1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uznesenie Kooperačnej rady UMR Žilina č. 18/2024 zo dňa 13.9.2024, ktorým bol schválený PZ IÚI s názvom „Zníženie energetickej náročnosti budovy MŠ Borodáča“ žiadateľa: Mesto Žilina.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sk-SK" sz="1400" b="1" kern="1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B. schvaľuje </a:t>
            </a:r>
            <a:endParaRPr lang="sk-SK" sz="1400" kern="100" dirty="0">
              <a:effectLst/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sk-SK" sz="1400" kern="100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Projektový zámer žiadateľa: Mesto Žilina s názvom </a:t>
            </a:r>
            <a:r>
              <a:rPr lang="sk-SK" sz="1400" b="1" kern="1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„Zníženie energetickej náročnosti budovy MŠ Borodáča“</a:t>
            </a:r>
            <a:r>
              <a:rPr lang="sk-SK" sz="1400" kern="1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celkové oprávnené výdavky 601 583,00 €, z toho pre opatrenie 2.1.2 v sume 576 103,00 € (zdroje: EFRR 489 687,55 €, ŠR 86 415,45 €, </a:t>
            </a:r>
            <a:br>
              <a:rPr lang="sk-SK" sz="1400" kern="1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sk-SK" sz="1400" kern="1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vlastné zdroje 0,00 €); pre opatrenie 2.2.2 v sume 25 480,00 € (zdroje: EFRR 21 658,00 €, ŠR 3 822,00 €, vlastné zdroje 0,00 €) a jeho predloženie v rámci výzvy na predkladanie žiadostí o nenávratný finančný príspevok pre mechanizmus IÚI, ktorá bude vyhlásená z Programu Slovensko pre opatrenie 2.1.2. Znižovanie energetickej náročnosti budov a opatrenie 2.2.2. Podpora využívania OZE v systémoch zásobovania energiou.</a:t>
            </a:r>
          </a:p>
          <a:p>
            <a:pPr algn="just" fontAlgn="base"/>
            <a:r>
              <a:rPr lang="sk-SK" sz="1400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 </a:t>
            </a:r>
          </a:p>
          <a:p>
            <a:pPr algn="just"/>
            <a:r>
              <a:rPr lang="sk-SK" sz="14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</a:rPr>
              <a:t>Projektový zámer je schválený do 100% celkových opatrení výdavkov na opatrenie 2.1.2. pridelených pre územie UMR Žilina a do 100%  celkových opatrení výdavkov na opatrenie 2.2.2. pridelených pre územie UMR Žilina. </a:t>
            </a:r>
          </a:p>
          <a:p>
            <a:pPr algn="just"/>
            <a:endParaRPr lang="sk-SK" sz="1400" dirty="0">
              <a:latin typeface="Century Gothic" panose="020B0502020202020204" pitchFamily="34" charset="0"/>
            </a:endParaRPr>
          </a:p>
          <a:p>
            <a:pPr algn="just"/>
            <a:endParaRPr lang="sk-SK" sz="14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02420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5479335-B604-6E16-FF28-590F9A3ADDE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Obdĺžnik 23">
            <a:extLst>
              <a:ext uri="{FF2B5EF4-FFF2-40B4-BE49-F238E27FC236}">
                <a16:creationId xmlns:a16="http://schemas.microsoft.com/office/drawing/2014/main" id="{EA2A54D9-CB9D-01DC-7DF8-A9CF715FB134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E5A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dirty="0">
              <a:solidFill>
                <a:schemeClr val="bg1"/>
              </a:solidFill>
            </a:endParaRPr>
          </a:p>
        </p:txBody>
      </p:sp>
      <p:sp>
        <p:nvSpPr>
          <p:cNvPr id="25" name="Obdĺžnik 24">
            <a:extLst>
              <a:ext uri="{FF2B5EF4-FFF2-40B4-BE49-F238E27FC236}">
                <a16:creationId xmlns:a16="http://schemas.microsoft.com/office/drawing/2014/main" id="{755C0B99-7A78-E7D9-DE29-FC7EF8C76682}"/>
              </a:ext>
            </a:extLst>
          </p:cNvPr>
          <p:cNvSpPr/>
          <p:nvPr/>
        </p:nvSpPr>
        <p:spPr>
          <a:xfrm>
            <a:off x="0" y="1302294"/>
            <a:ext cx="12263718" cy="52802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k-SK"/>
              <a:t> Plán – rok 2021</a:t>
            </a:r>
            <a:endParaRPr lang="sk-SK" dirty="0"/>
          </a:p>
        </p:txBody>
      </p:sp>
      <p:sp>
        <p:nvSpPr>
          <p:cNvPr id="21" name="Podnadpis 2">
            <a:extLst>
              <a:ext uri="{FF2B5EF4-FFF2-40B4-BE49-F238E27FC236}">
                <a16:creationId xmlns:a16="http://schemas.microsoft.com/office/drawing/2014/main" id="{8CEFA35A-B7F0-FBC1-180D-67C3941D3FCA}"/>
              </a:ext>
            </a:extLst>
          </p:cNvPr>
          <p:cNvSpPr txBox="1">
            <a:spLocks/>
          </p:cNvSpPr>
          <p:nvPr/>
        </p:nvSpPr>
        <p:spPr>
          <a:xfrm>
            <a:off x="286724" y="0"/>
            <a:ext cx="11184839" cy="128306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200000"/>
              </a:lnSpc>
              <a:buNone/>
            </a:pPr>
            <a:r>
              <a:rPr lang="sk-SK" sz="3200" b="1" dirty="0">
                <a:solidFill>
                  <a:schemeClr val="bg1"/>
                </a:solidFill>
                <a:latin typeface="Century Gothic" panose="020B0502020202020204" pitchFamily="34" charset="0"/>
              </a:rPr>
              <a:t>Bod 8 - Rôzne</a:t>
            </a:r>
          </a:p>
        </p:txBody>
      </p:sp>
      <p:sp>
        <p:nvSpPr>
          <p:cNvPr id="10" name="Podnadpis 2">
            <a:extLst>
              <a:ext uri="{FF2B5EF4-FFF2-40B4-BE49-F238E27FC236}">
                <a16:creationId xmlns:a16="http://schemas.microsoft.com/office/drawing/2014/main" id="{D1913836-8057-47D7-FDAB-EE860C5F39C7}"/>
              </a:ext>
            </a:extLst>
          </p:cNvPr>
          <p:cNvSpPr txBox="1">
            <a:spLocks/>
          </p:cNvSpPr>
          <p:nvPr/>
        </p:nvSpPr>
        <p:spPr>
          <a:xfrm>
            <a:off x="832082" y="3750496"/>
            <a:ext cx="4976433" cy="27847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sk-SK" sz="1700" b="1" dirty="0">
              <a:solidFill>
                <a:schemeClr val="bg2">
                  <a:lumMod val="10000"/>
                </a:schemeClr>
              </a:solidFill>
              <a:highlight>
                <a:srgbClr val="800080"/>
              </a:highlight>
              <a:latin typeface="Century Gothic" panose="020B0502020202020204" pitchFamily="34" charset="0"/>
            </a:endParaRPr>
          </a:p>
        </p:txBody>
      </p:sp>
      <p:sp>
        <p:nvSpPr>
          <p:cNvPr id="3" name="BlokTextu 2">
            <a:extLst>
              <a:ext uri="{FF2B5EF4-FFF2-40B4-BE49-F238E27FC236}">
                <a16:creationId xmlns:a16="http://schemas.microsoft.com/office/drawing/2014/main" id="{E06E3BDF-07BD-9B49-FCD6-CFC9F7DF606C}"/>
              </a:ext>
            </a:extLst>
          </p:cNvPr>
          <p:cNvSpPr txBox="1"/>
          <p:nvPr/>
        </p:nvSpPr>
        <p:spPr>
          <a:xfrm>
            <a:off x="471054" y="1679657"/>
            <a:ext cx="11249891" cy="43034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sk-SK" sz="1400" b="1" dirty="0">
                <a:latin typeface="Century Gothic" panose="020B0502020202020204" pitchFamily="34" charset="0"/>
              </a:rPr>
              <a:t>8.1 Informácia o aktualizácii Metodického usmernenia k podpore integrovaného územného rozvoja č. 8, verzia 2.2</a:t>
            </a:r>
          </a:p>
          <a:p>
            <a:pPr algn="just"/>
            <a:endParaRPr lang="sk-SK" sz="1400" b="1" dirty="0">
              <a:latin typeface="Century Gothic" panose="020B0502020202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sk-SK" sz="1400">
                <a:latin typeface="Century Gothic" panose="020B0502020202020204" pitchFamily="34" charset="0"/>
              </a:rPr>
              <a:t>zverejnené </a:t>
            </a:r>
            <a:r>
              <a:rPr lang="sk-SK" sz="1400" dirty="0">
                <a:latin typeface="Century Gothic" panose="020B0502020202020204" pitchFamily="34" charset="0"/>
              </a:rPr>
              <a:t>na: </a:t>
            </a:r>
            <a:r>
              <a:rPr lang="sk-SK" sz="1400" dirty="0">
                <a:latin typeface="Century Gothic" panose="020B0502020202020204" pitchFamily="34" charset="0"/>
                <a:hlinkClick r:id="rId2"/>
              </a:rPr>
              <a:t>https://zilina.sk/mesto-zilina/projekty/udrzatelny-mestsky-rozvoj/</a:t>
            </a:r>
            <a:r>
              <a:rPr lang="sk-SK" sz="1400" dirty="0">
                <a:latin typeface="Century Gothic" panose="020B0502020202020204" pitchFamily="34" charset="0"/>
              </a:rPr>
              <a:t>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sk-SK" sz="1400" dirty="0">
              <a:latin typeface="Century Gothic" panose="020B0502020202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sk-SK" sz="1400" dirty="0">
                <a:latin typeface="Century Gothic" panose="020B0502020202020204" pitchFamily="34" charset="0"/>
              </a:rPr>
              <a:t>ide </a:t>
            </a:r>
            <a:r>
              <a:rPr lang="sk-SK" sz="1400" dirty="0">
                <a:effectLst/>
                <a:latin typeface="Century Gothic" panose="020B0502020202020204" pitchFamily="34" charset="0"/>
                <a:ea typeface="Aptos" panose="020B0004020202020204" pitchFamily="34" charset="0"/>
              </a:rPr>
              <a:t>o technickú revíziu s cieľom spresnenia textácie v súlade s § 45 ods. 6 zákona č. 121/2022 Z. z. o príspevkoch z fondov Európskej únie a o zmene a doplnení niektorých zákonov v znení neskorších predpisov a umožnenia aplikovania špecifického prístupu za účelom plynulého a efektívneho čerpania finančných prostriedkov (viď poznámka pod čiarou č. 18 a č. 19).</a:t>
            </a:r>
          </a:p>
          <a:p>
            <a:pPr algn="just"/>
            <a:endParaRPr lang="sk-SK" sz="1400" b="1" dirty="0">
              <a:latin typeface="Century Gothic" panose="020B0502020202020204" pitchFamily="34" charset="0"/>
            </a:endParaRPr>
          </a:p>
          <a:p>
            <a:pPr algn="just"/>
            <a:endParaRPr lang="sk-SK" sz="1400" b="1" dirty="0">
              <a:latin typeface="Century Gothic" panose="020B0502020202020204" pitchFamily="34" charset="0"/>
            </a:endParaRPr>
          </a:p>
          <a:p>
            <a:pPr algn="just"/>
            <a:r>
              <a:rPr lang="sk-SK" sz="1400" b="1" dirty="0">
                <a:latin typeface="Century Gothic" panose="020B0502020202020204" pitchFamily="34" charset="0"/>
              </a:rPr>
              <a:t>8.2 Formálna úprava znení uznesení</a:t>
            </a:r>
          </a:p>
          <a:p>
            <a:pPr algn="just"/>
            <a:endParaRPr lang="sk-SK" sz="1400" b="1" dirty="0">
              <a:latin typeface="Century Gothic" panose="020B0502020202020204" pitchFamily="34" charset="0"/>
            </a:endParaRPr>
          </a:p>
          <a:p>
            <a:pPr algn="just"/>
            <a:r>
              <a:rPr lang="sk-SK" sz="1400" dirty="0">
                <a:latin typeface="Century Gothic" panose="020B0502020202020204" pitchFamily="34" charset="0"/>
              </a:rPr>
              <a:t>Návrh uznesenia: </a:t>
            </a:r>
          </a:p>
          <a:p>
            <a:pPr algn="just"/>
            <a:endParaRPr lang="sk-SK" sz="1400" dirty="0">
              <a:latin typeface="Century Gothic" panose="020B0502020202020204" pitchFamily="34" charset="0"/>
            </a:endParaRPr>
          </a:p>
          <a:p>
            <a:pPr algn="just"/>
            <a:r>
              <a:rPr lang="sk-SK" sz="1400" dirty="0">
                <a:latin typeface="Century Gothic" panose="020B0502020202020204" pitchFamily="34" charset="0"/>
              </a:rPr>
              <a:t>Kooperačná rada UMR Žilina </a:t>
            </a:r>
            <a:r>
              <a:rPr lang="sk-SK" sz="1400" b="1" i="1" dirty="0">
                <a:latin typeface="Century Gothic" panose="020B0502020202020204" pitchFamily="34" charset="0"/>
              </a:rPr>
              <a:t>splnomocňuje</a:t>
            </a:r>
            <a:r>
              <a:rPr lang="sk-SK" sz="1400" dirty="0">
                <a:latin typeface="Century Gothic" panose="020B0502020202020204" pitchFamily="34" charset="0"/>
              </a:rPr>
              <a:t> AK UMR na opravu chýb v písaní, počítaní alebo iných zrejmých nesprávností, ktoré budú identifikované v uzneseniach KRŽ zo strany MIRRI SR resp. iných poskytovateľov.</a:t>
            </a:r>
          </a:p>
          <a:p>
            <a:pPr algn="just"/>
            <a:endParaRPr lang="sk-SK" sz="1400" b="1" dirty="0">
              <a:latin typeface="Century Gothic" panose="020B0502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sk-SK" sz="1400" dirty="0">
              <a:latin typeface="Century Gothic" panose="020B0502020202020204" pitchFamily="34" charset="0"/>
            </a:endParaRPr>
          </a:p>
          <a:p>
            <a:pPr algn="just"/>
            <a:endParaRPr lang="sk-SK" sz="1400" dirty="0">
              <a:latin typeface="Century Gothic" panose="020B0502020202020204" pitchFamily="34" charset="0"/>
            </a:endParaRPr>
          </a:p>
          <a:p>
            <a:pPr algn="just"/>
            <a:endParaRPr lang="sk-SK" sz="14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396778"/>
      </p:ext>
    </p:extLst>
  </p:cSld>
  <p:clrMapOvr>
    <a:masterClrMapping/>
  </p:clrMapOvr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F4FD43F4D4D6214085BDF6F21628E94E" ma:contentTypeVersion="15" ma:contentTypeDescription="Umožňuje vytvoriť nový dokument." ma:contentTypeScope="" ma:versionID="5b72d455059d43950580abfb513b8885">
  <xsd:schema xmlns:xsd="http://www.w3.org/2001/XMLSchema" xmlns:xs="http://www.w3.org/2001/XMLSchema" xmlns:p="http://schemas.microsoft.com/office/2006/metadata/properties" xmlns:ns2="a2fd1f2b-19b3-4cad-aa8d-c87ee73e1916" xmlns:ns3="eaa7d3b1-de72-4a58-a700-becaaef3903c" targetNamespace="http://schemas.microsoft.com/office/2006/metadata/properties" ma:root="true" ma:fieldsID="0bfb9ae4da5946680489625cc2e0e579" ns2:_="" ns3:_="">
    <xsd:import namespace="a2fd1f2b-19b3-4cad-aa8d-c87ee73e1916"/>
    <xsd:import namespace="eaa7d3b1-de72-4a58-a700-becaaef3903c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lcf76f155ced4ddcb4097134ff3c332f" minOccurs="0"/>
                <xsd:element ref="ns2:TaxCatchAll" minOccurs="0"/>
                <xsd:element ref="ns3:MediaServiceDateTaken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Location" minOccurs="0"/>
                <xsd:element ref="ns3:MediaLengthInSeconds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2fd1f2b-19b3-4cad-aa8d-c87ee73e1916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Zdieľa sa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Zdieľané s podrobnosťami" ma:internalName="SharedWithDetails" ma:readOnly="true">
      <xsd:simpleType>
        <xsd:restriction base="dms:Note">
          <xsd:maxLength value="255"/>
        </xsd:restriction>
      </xsd:simpleType>
    </xsd:element>
    <xsd:element name="TaxCatchAll" ma:index="14" nillable="true" ma:displayName="Taxonomy Catch All Column" ma:hidden="true" ma:list="{c89f7747-15c1-4865-894d-c146b9e6726a}" ma:internalName="TaxCatchAll" ma:showField="CatchAllData" ma:web="a2fd1f2b-19b3-4cad-aa8d-c87ee73e191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aa7d3b1-de72-4a58-a700-becaaef3903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3" nillable="true" ma:taxonomy="true" ma:internalName="lcf76f155ced4ddcb4097134ff3c332f" ma:taxonomyFieldName="MediaServiceImageTags" ma:displayName="Značky obrázka" ma:readOnly="false" ma:fieldId="{5cf76f15-5ced-4ddc-b409-7134ff3c332f}" ma:taxonomyMulti="true" ma:sspId="d7f93aba-cb36-44c1-a295-6e1c3467643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21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EC665D5-E5D6-4583-B3CA-9B180925970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F3C9DC3-3A1D-4278-B9B4-0E7624A39A9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2fd1f2b-19b3-4cad-aa8d-c87ee73e1916"/>
    <ds:schemaRef ds:uri="eaa7d3b1-de72-4a58-a700-becaaef3903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2947</TotalTime>
  <Words>914</Words>
  <Application>Microsoft Office PowerPoint</Application>
  <PresentationFormat>Širokouhlá</PresentationFormat>
  <Paragraphs>111</Paragraphs>
  <Slides>10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4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Century Gothic</vt:lpstr>
      <vt:lpstr>Motív Office</vt:lpstr>
      <vt:lpstr> Zasadnutie  Kooperačnej rady UMR Žilina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NÁZOV PREZENTÁCIE</dc:title>
  <dc:creator>Obertova Barbora Mgr.</dc:creator>
  <cp:lastModifiedBy>Hausnerová Liliana Mgr.</cp:lastModifiedBy>
  <cp:revision>94</cp:revision>
  <cp:lastPrinted>2022-01-12T13:18:36Z</cp:lastPrinted>
  <dcterms:created xsi:type="dcterms:W3CDTF">2019-10-10T12:37:18Z</dcterms:created>
  <dcterms:modified xsi:type="dcterms:W3CDTF">2024-12-04T12:43:49Z</dcterms:modified>
</cp:coreProperties>
</file>